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6"/>
  </p:notesMasterIdLst>
  <p:handoutMasterIdLst>
    <p:handoutMasterId r:id="rId17"/>
  </p:handoutMasterIdLst>
  <p:sldIdLst>
    <p:sldId id="312" r:id="rId5"/>
    <p:sldId id="304" r:id="rId6"/>
    <p:sldId id="307" r:id="rId7"/>
    <p:sldId id="314" r:id="rId8"/>
    <p:sldId id="281" r:id="rId9"/>
    <p:sldId id="282" r:id="rId10"/>
    <p:sldId id="315" r:id="rId11"/>
    <p:sldId id="323" r:id="rId12"/>
    <p:sldId id="324" r:id="rId13"/>
    <p:sldId id="325" r:id="rId14"/>
    <p:sldId id="297" r:id="rId15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C8F"/>
    <a:srgbClr val="202C8F"/>
    <a:srgbClr val="FDFBF6"/>
    <a:srgbClr val="AAC4E9"/>
    <a:srgbClr val="F5CDCE"/>
    <a:srgbClr val="DF8C8C"/>
    <a:srgbClr val="D4D593"/>
    <a:srgbClr val="E6F0FE"/>
    <a:srgbClr val="CDBE8A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88" autoAdjust="0"/>
  </p:normalViewPr>
  <p:slideViewPr>
    <p:cSldViewPr snapToGrid="0" snapToObjects="1">
      <p:cViewPr varScale="1">
        <p:scale>
          <a:sx n="67" d="100"/>
          <a:sy n="67" d="100"/>
        </p:scale>
        <p:origin x="572" y="44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p_CND4331JDB@outlook.com" userId="f4b7e4b435db5e83" providerId="LiveId" clId="{9CB0F239-2408-47E8-B38D-6151174CA3C9}"/>
    <pc:docChg chg="undo custSel addSld delSld modSld sldOrd">
      <pc:chgData name="hp_CND4331JDB@outlook.com" userId="f4b7e4b435db5e83" providerId="LiveId" clId="{9CB0F239-2408-47E8-B38D-6151174CA3C9}" dt="2025-09-27T13:03:27.782" v="2507" actId="20577"/>
      <pc:docMkLst>
        <pc:docMk/>
      </pc:docMkLst>
      <pc:sldChg chg="addSp delSp modSp mod">
        <pc:chgData name="hp_CND4331JDB@outlook.com" userId="f4b7e4b435db5e83" providerId="LiveId" clId="{9CB0F239-2408-47E8-B38D-6151174CA3C9}" dt="2025-09-27T13:03:27.782" v="2507" actId="20577"/>
        <pc:sldMkLst>
          <pc:docMk/>
          <pc:sldMk cId="2952923800" sldId="281"/>
        </pc:sldMkLst>
        <pc:spChg chg="mod">
          <ac:chgData name="hp_CND4331JDB@outlook.com" userId="f4b7e4b435db5e83" providerId="LiveId" clId="{9CB0F239-2408-47E8-B38D-6151174CA3C9}" dt="2025-09-24T04:05:11.827" v="108" actId="20577"/>
          <ac:spMkLst>
            <pc:docMk/>
            <pc:sldMk cId="2952923800" sldId="281"/>
            <ac:spMk id="2" creationId="{D53B219B-7E3A-7E84-6386-37313F0CFB09}"/>
          </ac:spMkLst>
        </pc:spChg>
        <pc:spChg chg="mod">
          <ac:chgData name="hp_CND4331JDB@outlook.com" userId="f4b7e4b435db5e83" providerId="LiveId" clId="{9CB0F239-2408-47E8-B38D-6151174CA3C9}" dt="2025-09-24T04:05:49.443" v="159" actId="20577"/>
          <ac:spMkLst>
            <pc:docMk/>
            <pc:sldMk cId="2952923800" sldId="281"/>
            <ac:spMk id="3" creationId="{A2E339BF-E6D7-DD0E-AF02-6813852EE723}"/>
          </ac:spMkLst>
        </pc:spChg>
        <pc:spChg chg="add mod">
          <ac:chgData name="hp_CND4331JDB@outlook.com" userId="f4b7e4b435db5e83" providerId="LiveId" clId="{9CB0F239-2408-47E8-B38D-6151174CA3C9}" dt="2025-09-27T13:03:27.782" v="2507" actId="20577"/>
          <ac:spMkLst>
            <pc:docMk/>
            <pc:sldMk cId="2952923800" sldId="281"/>
            <ac:spMk id="7" creationId="{5F57ABF4-3E7D-3931-C53B-6A5749649DA4}"/>
          </ac:spMkLst>
        </pc:spChg>
      </pc:sldChg>
      <pc:sldChg chg="addSp delSp modSp mod ord">
        <pc:chgData name="hp_CND4331JDB@outlook.com" userId="f4b7e4b435db5e83" providerId="LiveId" clId="{9CB0F239-2408-47E8-B38D-6151174CA3C9}" dt="2025-09-25T02:46:48.188" v="2501" actId="20577"/>
        <pc:sldMkLst>
          <pc:docMk/>
          <pc:sldMk cId="685681062" sldId="282"/>
        </pc:sldMkLst>
        <pc:spChg chg="mod">
          <ac:chgData name="hp_CND4331JDB@outlook.com" userId="f4b7e4b435db5e83" providerId="LiveId" clId="{9CB0F239-2408-47E8-B38D-6151174CA3C9}" dt="2025-09-24T05:40:48.842" v="1541" actId="20577"/>
          <ac:spMkLst>
            <pc:docMk/>
            <pc:sldMk cId="685681062" sldId="282"/>
            <ac:spMk id="2" creationId="{FD5E8954-9BCB-7FD9-A210-38DC54382D45}"/>
          </ac:spMkLst>
        </pc:spChg>
        <pc:spChg chg="mod">
          <ac:chgData name="hp_CND4331JDB@outlook.com" userId="f4b7e4b435db5e83" providerId="LiveId" clId="{9CB0F239-2408-47E8-B38D-6151174CA3C9}" dt="2025-09-24T06:19:14.825" v="2036" actId="21"/>
          <ac:spMkLst>
            <pc:docMk/>
            <pc:sldMk cId="685681062" sldId="282"/>
            <ac:spMk id="3" creationId="{75111C33-898C-4414-4665-5136EB6FC126}"/>
          </ac:spMkLst>
        </pc:spChg>
        <pc:graphicFrameChg chg="add mod modGraphic">
          <ac:chgData name="hp_CND4331JDB@outlook.com" userId="f4b7e4b435db5e83" providerId="LiveId" clId="{9CB0F239-2408-47E8-B38D-6151174CA3C9}" dt="2025-09-25T02:46:48.188" v="2501" actId="20577"/>
          <ac:graphicFrameMkLst>
            <pc:docMk/>
            <pc:sldMk cId="685681062" sldId="282"/>
            <ac:graphicFrameMk id="4" creationId="{01FED122-0A7C-5F09-B9E6-66F6AA348D9B}"/>
          </ac:graphicFrameMkLst>
        </pc:graphicFrameChg>
      </pc:sldChg>
      <pc:sldChg chg="addSp modSp mod">
        <pc:chgData name="hp_CND4331JDB@outlook.com" userId="f4b7e4b435db5e83" providerId="LiveId" clId="{9CB0F239-2408-47E8-B38D-6151174CA3C9}" dt="2025-09-24T06:02:25.650" v="1653" actId="1076"/>
        <pc:sldMkLst>
          <pc:docMk/>
          <pc:sldMk cId="1973173046" sldId="297"/>
        </pc:sldMkLst>
        <pc:spChg chg="mod">
          <ac:chgData name="hp_CND4331JDB@outlook.com" userId="f4b7e4b435db5e83" providerId="LiveId" clId="{9CB0F239-2408-47E8-B38D-6151174CA3C9}" dt="2025-09-24T05:29:02.415" v="1004" actId="20577"/>
          <ac:spMkLst>
            <pc:docMk/>
            <pc:sldMk cId="1973173046" sldId="297"/>
            <ac:spMk id="2" creationId="{509D22C5-0C9E-B582-A8FE-B45E70A01E7F}"/>
          </ac:spMkLst>
        </pc:spChg>
        <pc:spChg chg="mod">
          <ac:chgData name="hp_CND4331JDB@outlook.com" userId="f4b7e4b435db5e83" providerId="LiveId" clId="{9CB0F239-2408-47E8-B38D-6151174CA3C9}" dt="2025-09-24T05:29:09.833" v="1022" actId="20577"/>
          <ac:spMkLst>
            <pc:docMk/>
            <pc:sldMk cId="1973173046" sldId="297"/>
            <ac:spMk id="3" creationId="{D8B5CEF2-E667-BBB5-2EA6-C06F93B6DE12}"/>
          </ac:spMkLst>
        </pc:spChg>
        <pc:picChg chg="add mod">
          <ac:chgData name="hp_CND4331JDB@outlook.com" userId="f4b7e4b435db5e83" providerId="LiveId" clId="{9CB0F239-2408-47E8-B38D-6151174CA3C9}" dt="2025-09-24T06:02:25.650" v="1653" actId="1076"/>
          <ac:picMkLst>
            <pc:docMk/>
            <pc:sldMk cId="1973173046" sldId="297"/>
            <ac:picMk id="4" creationId="{2E108BC2-6503-7BC2-94AD-6FE1CAFDAFD6}"/>
          </ac:picMkLst>
        </pc:picChg>
        <pc:picChg chg="add mod">
          <ac:chgData name="hp_CND4331JDB@outlook.com" userId="f4b7e4b435db5e83" providerId="LiveId" clId="{9CB0F239-2408-47E8-B38D-6151174CA3C9}" dt="2025-09-24T06:02:25.650" v="1653" actId="1076"/>
          <ac:picMkLst>
            <pc:docMk/>
            <pc:sldMk cId="1973173046" sldId="297"/>
            <ac:picMk id="5" creationId="{42425299-625E-BA22-8B05-BD12CC17D25C}"/>
          </ac:picMkLst>
        </pc:picChg>
        <pc:picChg chg="add mod">
          <ac:chgData name="hp_CND4331JDB@outlook.com" userId="f4b7e4b435db5e83" providerId="LiveId" clId="{9CB0F239-2408-47E8-B38D-6151174CA3C9}" dt="2025-09-24T06:02:25.650" v="1653" actId="1076"/>
          <ac:picMkLst>
            <pc:docMk/>
            <pc:sldMk cId="1973173046" sldId="297"/>
            <ac:picMk id="6" creationId="{4AA4C87B-BEE9-93CE-F7D7-AF7FE22FFC34}"/>
          </ac:picMkLst>
        </pc:picChg>
      </pc:sldChg>
      <pc:sldChg chg="addSp modSp mod">
        <pc:chgData name="hp_CND4331JDB@outlook.com" userId="f4b7e4b435db5e83" providerId="LiveId" clId="{9CB0F239-2408-47E8-B38D-6151174CA3C9}" dt="2025-09-24T05:58:36.083" v="1614" actId="18131"/>
        <pc:sldMkLst>
          <pc:docMk/>
          <pc:sldMk cId="3913219759" sldId="304"/>
        </pc:sldMkLst>
        <pc:spChg chg="mod">
          <ac:chgData name="hp_CND4331JDB@outlook.com" userId="f4b7e4b435db5e83" providerId="LiveId" clId="{9CB0F239-2408-47E8-B38D-6151174CA3C9}" dt="2025-09-24T05:57:42.546" v="1605" actId="1076"/>
          <ac:spMkLst>
            <pc:docMk/>
            <pc:sldMk cId="3913219759" sldId="304"/>
            <ac:spMk id="6" creationId="{D429A054-0768-959D-0F4F-5004B4A3A611}"/>
          </ac:spMkLst>
        </pc:spChg>
        <pc:spChg chg="mod">
          <ac:chgData name="hp_CND4331JDB@outlook.com" userId="f4b7e4b435db5e83" providerId="LiveId" clId="{9CB0F239-2408-47E8-B38D-6151174CA3C9}" dt="2025-09-24T04:24:06.195" v="617" actId="1076"/>
          <ac:spMkLst>
            <pc:docMk/>
            <pc:sldMk cId="3913219759" sldId="304"/>
            <ac:spMk id="9" creationId="{3CCC91EC-FC51-EA7F-0E91-245AEA3FEDE2}"/>
          </ac:spMkLst>
        </pc:spChg>
        <pc:spChg chg="mod modCrop">
          <ac:chgData name="hp_CND4331JDB@outlook.com" userId="f4b7e4b435db5e83" providerId="LiveId" clId="{9CB0F239-2408-47E8-B38D-6151174CA3C9}" dt="2025-09-24T05:58:36.083" v="1614" actId="18131"/>
          <ac:spMkLst>
            <pc:docMk/>
            <pc:sldMk cId="3913219759" sldId="304"/>
            <ac:spMk id="10" creationId="{592A8F29-4D7A-CFC9-F917-BD97033B8A42}"/>
          </ac:spMkLst>
        </pc:spChg>
        <pc:spChg chg="mod">
          <ac:chgData name="hp_CND4331JDB@outlook.com" userId="f4b7e4b435db5e83" providerId="LiveId" clId="{9CB0F239-2408-47E8-B38D-6151174CA3C9}" dt="2025-09-24T04:24:17.585" v="619" actId="1035"/>
          <ac:spMkLst>
            <pc:docMk/>
            <pc:sldMk cId="3913219759" sldId="304"/>
            <ac:spMk id="11" creationId="{8D8D58E6-27A5-2DE7-2F71-07E0C0E8C2F0}"/>
          </ac:spMkLst>
        </pc:spChg>
        <pc:spChg chg="mod">
          <ac:chgData name="hp_CND4331JDB@outlook.com" userId="f4b7e4b435db5e83" providerId="LiveId" clId="{9CB0F239-2408-47E8-B38D-6151174CA3C9}" dt="2025-09-24T04:24:06.195" v="617" actId="1076"/>
          <ac:spMkLst>
            <pc:docMk/>
            <pc:sldMk cId="3913219759" sldId="304"/>
            <ac:spMk id="12" creationId="{4661F557-B0E7-FA38-3D7E-F7BE69B21C05}"/>
          </ac:spMkLst>
        </pc:spChg>
        <pc:spChg chg="add mod modCrop">
          <ac:chgData name="hp_CND4331JDB@outlook.com" userId="f4b7e4b435db5e83" providerId="LiveId" clId="{9CB0F239-2408-47E8-B38D-6151174CA3C9}" dt="2025-09-24T04:24:17.585" v="619" actId="1035"/>
          <ac:spMkLst>
            <pc:docMk/>
            <pc:sldMk cId="3913219759" sldId="304"/>
            <ac:spMk id="13" creationId="{0BABBB4C-A117-CA5B-F5C2-8C3A31D00953}"/>
          </ac:spMkLst>
        </pc:spChg>
      </pc:sldChg>
      <pc:sldChg chg="addSp delSp modSp mod">
        <pc:chgData name="hp_CND4331JDB@outlook.com" userId="f4b7e4b435db5e83" providerId="LiveId" clId="{9CB0F239-2408-47E8-B38D-6151174CA3C9}" dt="2025-09-24T06:15:26.234" v="2003" actId="2710"/>
        <pc:sldMkLst>
          <pc:docMk/>
          <pc:sldMk cId="2906491918" sldId="307"/>
        </pc:sldMkLst>
        <pc:spChg chg="mod">
          <ac:chgData name="hp_CND4331JDB@outlook.com" userId="f4b7e4b435db5e83" providerId="LiveId" clId="{9CB0F239-2408-47E8-B38D-6151174CA3C9}" dt="2025-09-24T06:15:26.234" v="2003" actId="2710"/>
          <ac:spMkLst>
            <pc:docMk/>
            <pc:sldMk cId="2906491918" sldId="307"/>
            <ac:spMk id="3" creationId="{7FDC4415-BCD7-49B0-CCBC-7FADDB752698}"/>
          </ac:spMkLst>
        </pc:spChg>
        <pc:picChg chg="add mod modCrop">
          <ac:chgData name="hp_CND4331JDB@outlook.com" userId="f4b7e4b435db5e83" providerId="LiveId" clId="{9CB0F239-2408-47E8-B38D-6151174CA3C9}" dt="2025-09-24T05:20:29.498" v="899" actId="1038"/>
          <ac:picMkLst>
            <pc:docMk/>
            <pc:sldMk cId="2906491918" sldId="307"/>
            <ac:picMk id="8" creationId="{6F7FF281-96F0-FE5D-D285-02B13E54EBF6}"/>
          </ac:picMkLst>
        </pc:picChg>
      </pc:sldChg>
      <pc:sldChg chg="addSp modSp mod">
        <pc:chgData name="hp_CND4331JDB@outlook.com" userId="f4b7e4b435db5e83" providerId="LiveId" clId="{9CB0F239-2408-47E8-B38D-6151174CA3C9}" dt="2025-09-24T06:15:47.376" v="2007" actId="1036"/>
        <pc:sldMkLst>
          <pc:docMk/>
          <pc:sldMk cId="2202437675" sldId="312"/>
        </pc:sldMkLst>
        <pc:spChg chg="add mod">
          <ac:chgData name="hp_CND4331JDB@outlook.com" userId="f4b7e4b435db5e83" providerId="LiveId" clId="{9CB0F239-2408-47E8-B38D-6151174CA3C9}" dt="2025-09-24T05:29:54.284" v="1026" actId="1076"/>
          <ac:spMkLst>
            <pc:docMk/>
            <pc:sldMk cId="2202437675" sldId="312"/>
            <ac:spMk id="10" creationId="{299D6E22-D155-6E8B-16CE-69699A7B70C7}"/>
          </ac:spMkLst>
        </pc:spChg>
        <pc:spChg chg="add mod">
          <ac:chgData name="hp_CND4331JDB@outlook.com" userId="f4b7e4b435db5e83" providerId="LiveId" clId="{9CB0F239-2408-47E8-B38D-6151174CA3C9}" dt="2025-09-24T05:30:46.536" v="1108" actId="1076"/>
          <ac:spMkLst>
            <pc:docMk/>
            <pc:sldMk cId="2202437675" sldId="312"/>
            <ac:spMk id="12" creationId="{027C7527-407A-9FED-E4DE-A8C37E3D416D}"/>
          </ac:spMkLst>
        </pc:spChg>
        <pc:picChg chg="add mod">
          <ac:chgData name="hp_CND4331JDB@outlook.com" userId="f4b7e4b435db5e83" providerId="LiveId" clId="{9CB0F239-2408-47E8-B38D-6151174CA3C9}" dt="2025-09-24T06:15:47.376" v="2007" actId="1036"/>
          <ac:picMkLst>
            <pc:docMk/>
            <pc:sldMk cId="2202437675" sldId="312"/>
            <ac:picMk id="11" creationId="{DBD3F905-2083-C7A8-0A18-3499D6C2169F}"/>
          </ac:picMkLst>
        </pc:picChg>
      </pc:sldChg>
      <pc:sldChg chg="addSp delSp modSp mod ord">
        <pc:chgData name="hp_CND4331JDB@outlook.com" userId="f4b7e4b435db5e83" providerId="LiveId" clId="{9CB0F239-2408-47E8-B38D-6151174CA3C9}" dt="2025-09-24T05:46:02.626" v="1586" actId="18131"/>
        <pc:sldMkLst>
          <pc:docMk/>
          <pc:sldMk cId="1131718056" sldId="314"/>
        </pc:sldMkLst>
        <pc:spChg chg="mod">
          <ac:chgData name="hp_CND4331JDB@outlook.com" userId="f4b7e4b435db5e83" providerId="LiveId" clId="{9CB0F239-2408-47E8-B38D-6151174CA3C9}" dt="2025-09-24T05:32:55.756" v="1154" actId="5793"/>
          <ac:spMkLst>
            <pc:docMk/>
            <pc:sldMk cId="1131718056" sldId="314"/>
            <ac:spMk id="2" creationId="{B6210199-C129-11F0-56F2-2D1AED21CB4C}"/>
          </ac:spMkLst>
        </pc:spChg>
        <pc:spChg chg="mod">
          <ac:chgData name="hp_CND4331JDB@outlook.com" userId="f4b7e4b435db5e83" providerId="LiveId" clId="{9CB0F239-2408-47E8-B38D-6151174CA3C9}" dt="2025-09-24T05:33:58.512" v="1204" actId="20577"/>
          <ac:spMkLst>
            <pc:docMk/>
            <pc:sldMk cId="1131718056" sldId="314"/>
            <ac:spMk id="4" creationId="{BDDD6BDC-E008-6AB7-55A1-46ED9BCF054F}"/>
          </ac:spMkLst>
        </pc:spChg>
        <pc:spChg chg="add mod modCrop">
          <ac:chgData name="hp_CND4331JDB@outlook.com" userId="f4b7e4b435db5e83" providerId="LiveId" clId="{9CB0F239-2408-47E8-B38D-6151174CA3C9}" dt="2025-09-24T05:46:02.626" v="1586" actId="18131"/>
          <ac:spMkLst>
            <pc:docMk/>
            <pc:sldMk cId="1131718056" sldId="314"/>
            <ac:spMk id="5" creationId="{4BEE665F-1C85-9A2D-2F94-352B161E6D30}"/>
          </ac:spMkLst>
        </pc:spChg>
      </pc:sldChg>
      <pc:sldChg chg="addSp delSp modSp mod">
        <pc:chgData name="hp_CND4331JDB@outlook.com" userId="f4b7e4b435db5e83" providerId="LiveId" clId="{9CB0F239-2408-47E8-B38D-6151174CA3C9}" dt="2025-09-25T02:46:20.950" v="2484" actId="20577"/>
        <pc:sldMkLst>
          <pc:docMk/>
          <pc:sldMk cId="2468595790" sldId="315"/>
        </pc:sldMkLst>
        <pc:spChg chg="mod">
          <ac:chgData name="hp_CND4331JDB@outlook.com" userId="f4b7e4b435db5e83" providerId="LiveId" clId="{9CB0F239-2408-47E8-B38D-6151174CA3C9}" dt="2025-09-24T06:00:50.306" v="1644" actId="20577"/>
          <ac:spMkLst>
            <pc:docMk/>
            <pc:sldMk cId="2468595790" sldId="315"/>
            <ac:spMk id="2" creationId="{B28A34A6-22BC-27A4-2C79-EE98A4943B14}"/>
          </ac:spMkLst>
        </pc:spChg>
        <pc:spChg chg="mod">
          <ac:chgData name="hp_CND4331JDB@outlook.com" userId="f4b7e4b435db5e83" providerId="LiveId" clId="{9CB0F239-2408-47E8-B38D-6151174CA3C9}" dt="2025-09-25T02:46:20.950" v="2484" actId="20577"/>
          <ac:spMkLst>
            <pc:docMk/>
            <pc:sldMk cId="2468595790" sldId="315"/>
            <ac:spMk id="16" creationId="{AEF9954A-E263-8A7E-58B1-4D03F7D1BD9B}"/>
          </ac:spMkLst>
        </pc:spChg>
      </pc:sldChg>
      <pc:sldChg chg="addSp delSp modSp del mod">
        <pc:chgData name="hp_CND4331JDB@outlook.com" userId="f4b7e4b435db5e83" providerId="LiveId" clId="{9CB0F239-2408-47E8-B38D-6151174CA3C9}" dt="2025-09-24T06:03:34.364" v="1681" actId="2696"/>
        <pc:sldMkLst>
          <pc:docMk/>
          <pc:sldMk cId="1941619646" sldId="317"/>
        </pc:sldMkLst>
      </pc:sldChg>
      <pc:sldChg chg="del">
        <pc:chgData name="hp_CND4331JDB@outlook.com" userId="f4b7e4b435db5e83" providerId="LiveId" clId="{9CB0F239-2408-47E8-B38D-6151174CA3C9}" dt="2025-09-24T06:03:37.692" v="1682" actId="47"/>
        <pc:sldMkLst>
          <pc:docMk/>
          <pc:sldMk cId="4072101725" sldId="318"/>
        </pc:sldMkLst>
      </pc:sldChg>
      <pc:sldChg chg="del">
        <pc:chgData name="hp_CND4331JDB@outlook.com" userId="f4b7e4b435db5e83" providerId="LiveId" clId="{9CB0F239-2408-47E8-B38D-6151174CA3C9}" dt="2025-09-24T06:03:37.692" v="1682" actId="47"/>
        <pc:sldMkLst>
          <pc:docMk/>
          <pc:sldMk cId="3969996159" sldId="319"/>
        </pc:sldMkLst>
      </pc:sldChg>
      <pc:sldChg chg="del">
        <pc:chgData name="hp_CND4331JDB@outlook.com" userId="f4b7e4b435db5e83" providerId="LiveId" clId="{9CB0F239-2408-47E8-B38D-6151174CA3C9}" dt="2025-09-24T06:03:37.692" v="1682" actId="47"/>
        <pc:sldMkLst>
          <pc:docMk/>
          <pc:sldMk cId="2498021601" sldId="321"/>
        </pc:sldMkLst>
      </pc:sldChg>
      <pc:sldChg chg="del">
        <pc:chgData name="hp_CND4331JDB@outlook.com" userId="f4b7e4b435db5e83" providerId="LiveId" clId="{9CB0F239-2408-47E8-B38D-6151174CA3C9}" dt="2025-09-24T06:03:37.692" v="1682" actId="47"/>
        <pc:sldMkLst>
          <pc:docMk/>
          <pc:sldMk cId="1686213229" sldId="322"/>
        </pc:sldMkLst>
      </pc:sldChg>
      <pc:sldChg chg="delSp modSp new mod ord">
        <pc:chgData name="hp_CND4331JDB@outlook.com" userId="f4b7e4b435db5e83" providerId="LiveId" clId="{9CB0F239-2408-47E8-B38D-6151174CA3C9}" dt="2025-09-24T06:13:15.994" v="1980" actId="404"/>
        <pc:sldMkLst>
          <pc:docMk/>
          <pc:sldMk cId="952931971" sldId="323"/>
        </pc:sldMkLst>
        <pc:spChg chg="mod">
          <ac:chgData name="hp_CND4331JDB@outlook.com" userId="f4b7e4b435db5e83" providerId="LiveId" clId="{9CB0F239-2408-47E8-B38D-6151174CA3C9}" dt="2025-09-24T06:10:06.528" v="1882" actId="20577"/>
          <ac:spMkLst>
            <pc:docMk/>
            <pc:sldMk cId="952931971" sldId="323"/>
            <ac:spMk id="2" creationId="{9325A5EA-324C-20AF-29A4-05DDE8D99199}"/>
          </ac:spMkLst>
        </pc:spChg>
        <pc:spChg chg="mod">
          <ac:chgData name="hp_CND4331JDB@outlook.com" userId="f4b7e4b435db5e83" providerId="LiveId" clId="{9CB0F239-2408-47E8-B38D-6151174CA3C9}" dt="2025-09-24T06:13:15.994" v="1980" actId="404"/>
          <ac:spMkLst>
            <pc:docMk/>
            <pc:sldMk cId="952931971" sldId="323"/>
            <ac:spMk id="3" creationId="{06454B96-715F-6FD4-2AB9-36C383AF3CE7}"/>
          </ac:spMkLst>
        </pc:spChg>
      </pc:sldChg>
      <pc:sldChg chg="addSp delSp modSp new mod ord">
        <pc:chgData name="hp_CND4331JDB@outlook.com" userId="f4b7e4b435db5e83" providerId="LiveId" clId="{9CB0F239-2408-47E8-B38D-6151174CA3C9}" dt="2025-09-24T06:14:10.532" v="2000" actId="27636"/>
        <pc:sldMkLst>
          <pc:docMk/>
          <pc:sldMk cId="3228888646" sldId="324"/>
        </pc:sldMkLst>
        <pc:spChg chg="add mod">
          <ac:chgData name="hp_CND4331JDB@outlook.com" userId="f4b7e4b435db5e83" providerId="LiveId" clId="{9CB0F239-2408-47E8-B38D-6151174CA3C9}" dt="2025-09-24T06:11:35.948" v="1917"/>
          <ac:spMkLst>
            <pc:docMk/>
            <pc:sldMk cId="3228888646" sldId="324"/>
            <ac:spMk id="4" creationId="{E7115C3A-9C40-1195-6FD1-5B4BCB2B718C}"/>
          </ac:spMkLst>
        </pc:spChg>
        <pc:spChg chg="add mod">
          <ac:chgData name="hp_CND4331JDB@outlook.com" userId="f4b7e4b435db5e83" providerId="LiveId" clId="{9CB0F239-2408-47E8-B38D-6151174CA3C9}" dt="2025-09-24T06:14:10.532" v="2000" actId="27636"/>
          <ac:spMkLst>
            <pc:docMk/>
            <pc:sldMk cId="3228888646" sldId="324"/>
            <ac:spMk id="5" creationId="{6680E1C5-1612-9C0A-B04C-EE947306D9E1}"/>
          </ac:spMkLst>
        </pc:spChg>
      </pc:sldChg>
      <pc:sldChg chg="addSp delSp modSp new mod ord">
        <pc:chgData name="hp_CND4331JDB@outlook.com" userId="f4b7e4b435db5e83" providerId="LiveId" clId="{9CB0F239-2408-47E8-B38D-6151174CA3C9}" dt="2025-09-25T02:42:41.580" v="2390" actId="20577"/>
        <pc:sldMkLst>
          <pc:docMk/>
          <pc:sldMk cId="4283458817" sldId="325"/>
        </pc:sldMkLst>
        <pc:spChg chg="mod">
          <ac:chgData name="hp_CND4331JDB@outlook.com" userId="f4b7e4b435db5e83" providerId="LiveId" clId="{9CB0F239-2408-47E8-B38D-6151174CA3C9}" dt="2025-09-24T06:28:40.338" v="2177" actId="14100"/>
          <ac:spMkLst>
            <pc:docMk/>
            <pc:sldMk cId="4283458817" sldId="325"/>
            <ac:spMk id="2" creationId="{ED1B74A3-21E1-1FAE-CF5D-0623F5696647}"/>
          </ac:spMkLst>
        </pc:spChg>
        <pc:spChg chg="add mod">
          <ac:chgData name="hp_CND4331JDB@outlook.com" userId="f4b7e4b435db5e83" providerId="LiveId" clId="{9CB0F239-2408-47E8-B38D-6151174CA3C9}" dt="2025-09-25T02:39:32.764" v="2327" actId="1076"/>
          <ac:spMkLst>
            <pc:docMk/>
            <pc:sldMk cId="4283458817" sldId="325"/>
            <ac:spMk id="4" creationId="{64654AF6-1FC0-7F3E-60B3-D47A18C992F4}"/>
          </ac:spMkLst>
        </pc:spChg>
        <pc:spChg chg="add mod">
          <ac:chgData name="hp_CND4331JDB@outlook.com" userId="f4b7e4b435db5e83" providerId="LiveId" clId="{9CB0F239-2408-47E8-B38D-6151174CA3C9}" dt="2025-09-25T02:40:59.749" v="2359" actId="1076"/>
          <ac:spMkLst>
            <pc:docMk/>
            <pc:sldMk cId="4283458817" sldId="325"/>
            <ac:spMk id="6" creationId="{CAD0FBD3-62EC-2128-4DC4-AF860EC685A7}"/>
          </ac:spMkLst>
        </pc:spChg>
        <pc:spChg chg="add mod">
          <ac:chgData name="hp_CND4331JDB@outlook.com" userId="f4b7e4b435db5e83" providerId="LiveId" clId="{9CB0F239-2408-47E8-B38D-6151174CA3C9}" dt="2025-09-25T02:39:25.314" v="2325" actId="1076"/>
          <ac:spMkLst>
            <pc:docMk/>
            <pc:sldMk cId="4283458817" sldId="325"/>
            <ac:spMk id="10" creationId="{FA2A2738-496E-993C-79A3-E9BD454B00CA}"/>
          </ac:spMkLst>
        </pc:spChg>
        <pc:graphicFrameChg chg="add mod modGraphic">
          <ac:chgData name="hp_CND4331JDB@outlook.com" userId="f4b7e4b435db5e83" providerId="LiveId" clId="{9CB0F239-2408-47E8-B38D-6151174CA3C9}" dt="2025-09-25T02:40:26.849" v="2356" actId="20577"/>
          <ac:graphicFrameMkLst>
            <pc:docMk/>
            <pc:sldMk cId="4283458817" sldId="325"/>
            <ac:graphicFrameMk id="3" creationId="{1A6DA198-F143-25E6-2D7C-42D08414E16D}"/>
          </ac:graphicFrameMkLst>
        </pc:graphicFrameChg>
        <pc:graphicFrameChg chg="add mod modGraphic">
          <ac:chgData name="hp_CND4331JDB@outlook.com" userId="f4b7e4b435db5e83" providerId="LiveId" clId="{9CB0F239-2408-47E8-B38D-6151174CA3C9}" dt="2025-09-25T02:42:41.580" v="2390" actId="20577"/>
          <ac:graphicFrameMkLst>
            <pc:docMk/>
            <pc:sldMk cId="4283458817" sldId="325"/>
            <ac:graphicFrameMk id="5" creationId="{88048C24-4CAE-B021-3FEE-3405DB9DF43B}"/>
          </ac:graphicFrameMkLst>
        </pc:graphicFrameChg>
        <pc:graphicFrameChg chg="add mod modGraphic">
          <ac:chgData name="hp_CND4331JDB@outlook.com" userId="f4b7e4b435db5e83" providerId="LiveId" clId="{9CB0F239-2408-47E8-B38D-6151174CA3C9}" dt="2025-09-25T02:39:25.314" v="2325" actId="1076"/>
          <ac:graphicFrameMkLst>
            <pc:docMk/>
            <pc:sldMk cId="4283458817" sldId="325"/>
            <ac:graphicFrameMk id="9" creationId="{5DD4F450-8DB5-7382-B8B9-51EB998E8805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20B646-A70E-45D6-A3D6-535684EA4D2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4D3B22F2-BBFC-409E-88C4-AB5EEA75C480}">
      <dgm:prSet phldrT="[Text]" phldr="0" custT="1"/>
      <dgm:spPr/>
      <dgm:t>
        <a:bodyPr/>
        <a:lstStyle/>
        <a:p>
          <a:r>
            <a:rPr lang="en-US" sz="2000" dirty="0">
              <a:solidFill>
                <a:srgbClr val="1F2C8F"/>
              </a:solidFill>
            </a:rPr>
            <a:t>KARBOL (30 ml)</a:t>
          </a:r>
          <a:endParaRPr lang="en-ID" sz="2000" dirty="0">
            <a:solidFill>
              <a:srgbClr val="1F2C8F"/>
            </a:solidFill>
          </a:endParaRPr>
        </a:p>
      </dgm:t>
    </dgm:pt>
    <dgm:pt modelId="{CD409309-C446-489E-AF26-270933A2F13D}" type="parTrans" cxnId="{5BDA00BA-B6C5-48DE-8E0D-4014C29E64D3}">
      <dgm:prSet/>
      <dgm:spPr/>
      <dgm:t>
        <a:bodyPr/>
        <a:lstStyle/>
        <a:p>
          <a:endParaRPr lang="en-ID"/>
        </a:p>
      </dgm:t>
    </dgm:pt>
    <dgm:pt modelId="{14F48769-B466-42DB-A632-3D325AF3D6BF}" type="sibTrans" cxnId="{5BDA00BA-B6C5-48DE-8E0D-4014C29E64D3}">
      <dgm:prSet/>
      <dgm:spPr/>
      <dgm:t>
        <a:bodyPr/>
        <a:lstStyle/>
        <a:p>
          <a:endParaRPr lang="en-ID"/>
        </a:p>
      </dgm:t>
    </dgm:pt>
    <dgm:pt modelId="{43326E77-1D3B-4701-860B-470D8A310219}">
      <dgm:prSet phldrT="[Text]" phldr="0" custT="1"/>
      <dgm:spPr/>
      <dgm:t>
        <a:bodyPr/>
        <a:lstStyle/>
        <a:p>
          <a:r>
            <a:rPr lang="en-US" sz="2000" dirty="0">
              <a:solidFill>
                <a:srgbClr val="1F2C8F"/>
              </a:solidFill>
            </a:rPr>
            <a:t>AIR (1000 ml)</a:t>
          </a:r>
          <a:endParaRPr lang="en-ID" sz="2000" dirty="0">
            <a:solidFill>
              <a:srgbClr val="1F2C8F"/>
            </a:solidFill>
          </a:endParaRPr>
        </a:p>
      </dgm:t>
    </dgm:pt>
    <dgm:pt modelId="{B12B046C-785C-4D46-B0AA-BA9DF794CD43}" type="parTrans" cxnId="{B29795E8-DE5D-4DFA-8829-95455C482C77}">
      <dgm:prSet/>
      <dgm:spPr/>
      <dgm:t>
        <a:bodyPr/>
        <a:lstStyle/>
        <a:p>
          <a:endParaRPr lang="en-ID"/>
        </a:p>
      </dgm:t>
    </dgm:pt>
    <dgm:pt modelId="{4C74E6EB-C4AA-4C0F-95A8-FFB675F9EA21}" type="sibTrans" cxnId="{B29795E8-DE5D-4DFA-8829-95455C482C77}">
      <dgm:prSet/>
      <dgm:spPr/>
      <dgm:t>
        <a:bodyPr/>
        <a:lstStyle/>
        <a:p>
          <a:endParaRPr lang="en-ID"/>
        </a:p>
      </dgm:t>
    </dgm:pt>
    <dgm:pt modelId="{39F170E0-B108-44DF-8591-B653D75337F5}">
      <dgm:prSet phldrT="[Text]" phldr="0" custT="1"/>
      <dgm:spPr/>
      <dgm:t>
        <a:bodyPr/>
        <a:lstStyle/>
        <a:p>
          <a:r>
            <a:rPr lang="en-US" sz="2000" dirty="0">
              <a:solidFill>
                <a:srgbClr val="1F2C8F"/>
              </a:solidFill>
            </a:rPr>
            <a:t>CAIRAN DESINFEKTAN</a:t>
          </a:r>
          <a:endParaRPr lang="en-ID" sz="2000" dirty="0">
            <a:solidFill>
              <a:srgbClr val="1F2C8F"/>
            </a:solidFill>
          </a:endParaRPr>
        </a:p>
      </dgm:t>
    </dgm:pt>
    <dgm:pt modelId="{5615C523-2DD2-428C-8EEC-D8CE8131E059}" type="parTrans" cxnId="{EA1E54A1-2410-4D53-8049-CA179F641166}">
      <dgm:prSet/>
      <dgm:spPr/>
      <dgm:t>
        <a:bodyPr/>
        <a:lstStyle/>
        <a:p>
          <a:endParaRPr lang="en-ID"/>
        </a:p>
      </dgm:t>
    </dgm:pt>
    <dgm:pt modelId="{126AD169-F1C7-4B4A-8421-9825E1EE9983}" type="sibTrans" cxnId="{EA1E54A1-2410-4D53-8049-CA179F641166}">
      <dgm:prSet/>
      <dgm:spPr/>
      <dgm:t>
        <a:bodyPr/>
        <a:lstStyle/>
        <a:p>
          <a:endParaRPr lang="en-ID"/>
        </a:p>
      </dgm:t>
    </dgm:pt>
    <dgm:pt modelId="{51A510AD-8E4E-42E4-8A79-34F6776999F0}" type="pres">
      <dgm:prSet presAssocID="{9A20B646-A70E-45D6-A3D6-535684EA4D22}" presName="Name0" presStyleCnt="0">
        <dgm:presLayoutVars>
          <dgm:dir/>
          <dgm:resizeHandles val="exact"/>
        </dgm:presLayoutVars>
      </dgm:prSet>
      <dgm:spPr/>
    </dgm:pt>
    <dgm:pt modelId="{B681CD1B-9D75-4B20-9EBD-A1B564480DD7}" type="pres">
      <dgm:prSet presAssocID="{4D3B22F2-BBFC-409E-88C4-AB5EEA75C480}" presName="node" presStyleLbl="node1" presStyleIdx="0" presStyleCnt="3">
        <dgm:presLayoutVars>
          <dgm:bulletEnabled val="1"/>
        </dgm:presLayoutVars>
      </dgm:prSet>
      <dgm:spPr/>
    </dgm:pt>
    <dgm:pt modelId="{280CC56F-1083-4AF1-8292-FC2F578AC6E4}" type="pres">
      <dgm:prSet presAssocID="{14F48769-B466-42DB-A632-3D325AF3D6BF}" presName="sibTrans" presStyleLbl="sibTrans2D1" presStyleIdx="0" presStyleCnt="2"/>
      <dgm:spPr/>
    </dgm:pt>
    <dgm:pt modelId="{5B380606-CBB2-4335-BB2B-703D70765B65}" type="pres">
      <dgm:prSet presAssocID="{14F48769-B466-42DB-A632-3D325AF3D6BF}" presName="connectorText" presStyleLbl="sibTrans2D1" presStyleIdx="0" presStyleCnt="2"/>
      <dgm:spPr/>
    </dgm:pt>
    <dgm:pt modelId="{DC2E5DA1-39C4-4099-8EF2-93A57935EA64}" type="pres">
      <dgm:prSet presAssocID="{43326E77-1D3B-4701-860B-470D8A310219}" presName="node" presStyleLbl="node1" presStyleIdx="1" presStyleCnt="3">
        <dgm:presLayoutVars>
          <dgm:bulletEnabled val="1"/>
        </dgm:presLayoutVars>
      </dgm:prSet>
      <dgm:spPr/>
    </dgm:pt>
    <dgm:pt modelId="{A60EE4B4-BC4C-4FB6-A04C-C443CD00CB12}" type="pres">
      <dgm:prSet presAssocID="{4C74E6EB-C4AA-4C0F-95A8-FFB675F9EA21}" presName="sibTrans" presStyleLbl="sibTrans2D1" presStyleIdx="1" presStyleCnt="2"/>
      <dgm:spPr/>
    </dgm:pt>
    <dgm:pt modelId="{0AD62056-AEFC-44C1-B59B-8840F03FAF87}" type="pres">
      <dgm:prSet presAssocID="{4C74E6EB-C4AA-4C0F-95A8-FFB675F9EA21}" presName="connectorText" presStyleLbl="sibTrans2D1" presStyleIdx="1" presStyleCnt="2"/>
      <dgm:spPr/>
    </dgm:pt>
    <dgm:pt modelId="{B2F1338C-8E3C-4DEB-8455-E00F581E1FC7}" type="pres">
      <dgm:prSet presAssocID="{39F170E0-B108-44DF-8591-B653D75337F5}" presName="node" presStyleLbl="node1" presStyleIdx="2" presStyleCnt="3">
        <dgm:presLayoutVars>
          <dgm:bulletEnabled val="1"/>
        </dgm:presLayoutVars>
      </dgm:prSet>
      <dgm:spPr/>
    </dgm:pt>
  </dgm:ptLst>
  <dgm:cxnLst>
    <dgm:cxn modelId="{EA96990B-08FE-4F75-B40A-3B55523C05C1}" type="presOf" srcId="{14F48769-B466-42DB-A632-3D325AF3D6BF}" destId="{280CC56F-1083-4AF1-8292-FC2F578AC6E4}" srcOrd="0" destOrd="0" presId="urn:microsoft.com/office/officeart/2005/8/layout/process1"/>
    <dgm:cxn modelId="{1CA7FE3E-8864-4A90-9436-EBCB74B64E0E}" type="presOf" srcId="{4C74E6EB-C4AA-4C0F-95A8-FFB675F9EA21}" destId="{0AD62056-AEFC-44C1-B59B-8840F03FAF87}" srcOrd="1" destOrd="0" presId="urn:microsoft.com/office/officeart/2005/8/layout/process1"/>
    <dgm:cxn modelId="{1D98C18F-7573-4CDB-845E-E58FEBFEB3D6}" type="presOf" srcId="{14F48769-B466-42DB-A632-3D325AF3D6BF}" destId="{5B380606-CBB2-4335-BB2B-703D70765B65}" srcOrd="1" destOrd="0" presId="urn:microsoft.com/office/officeart/2005/8/layout/process1"/>
    <dgm:cxn modelId="{0879AD99-67EE-4CE1-9F50-3B2C177E9FC7}" type="presOf" srcId="{43326E77-1D3B-4701-860B-470D8A310219}" destId="{DC2E5DA1-39C4-4099-8EF2-93A57935EA64}" srcOrd="0" destOrd="0" presId="urn:microsoft.com/office/officeart/2005/8/layout/process1"/>
    <dgm:cxn modelId="{EA1E54A1-2410-4D53-8049-CA179F641166}" srcId="{9A20B646-A70E-45D6-A3D6-535684EA4D22}" destId="{39F170E0-B108-44DF-8591-B653D75337F5}" srcOrd="2" destOrd="0" parTransId="{5615C523-2DD2-428C-8EEC-D8CE8131E059}" sibTransId="{126AD169-F1C7-4B4A-8421-9825E1EE9983}"/>
    <dgm:cxn modelId="{403D5EA7-94DC-47E2-BBCF-BAFB0067E248}" type="presOf" srcId="{39F170E0-B108-44DF-8591-B653D75337F5}" destId="{B2F1338C-8E3C-4DEB-8455-E00F581E1FC7}" srcOrd="0" destOrd="0" presId="urn:microsoft.com/office/officeart/2005/8/layout/process1"/>
    <dgm:cxn modelId="{5BDA00BA-B6C5-48DE-8E0D-4014C29E64D3}" srcId="{9A20B646-A70E-45D6-A3D6-535684EA4D22}" destId="{4D3B22F2-BBFC-409E-88C4-AB5EEA75C480}" srcOrd="0" destOrd="0" parTransId="{CD409309-C446-489E-AF26-270933A2F13D}" sibTransId="{14F48769-B466-42DB-A632-3D325AF3D6BF}"/>
    <dgm:cxn modelId="{A2C0FBC3-BFB5-4080-B9BB-5D71B650B8D6}" type="presOf" srcId="{4C74E6EB-C4AA-4C0F-95A8-FFB675F9EA21}" destId="{A60EE4B4-BC4C-4FB6-A04C-C443CD00CB12}" srcOrd="0" destOrd="0" presId="urn:microsoft.com/office/officeart/2005/8/layout/process1"/>
    <dgm:cxn modelId="{2A7D9BC4-00D7-4AF3-B191-8B43D7BD5687}" type="presOf" srcId="{9A20B646-A70E-45D6-A3D6-535684EA4D22}" destId="{51A510AD-8E4E-42E4-8A79-34F6776999F0}" srcOrd="0" destOrd="0" presId="urn:microsoft.com/office/officeart/2005/8/layout/process1"/>
    <dgm:cxn modelId="{B29795E8-DE5D-4DFA-8829-95455C482C77}" srcId="{9A20B646-A70E-45D6-A3D6-535684EA4D22}" destId="{43326E77-1D3B-4701-860B-470D8A310219}" srcOrd="1" destOrd="0" parTransId="{B12B046C-785C-4D46-B0AA-BA9DF794CD43}" sibTransId="{4C74E6EB-C4AA-4C0F-95A8-FFB675F9EA21}"/>
    <dgm:cxn modelId="{1AB6B3F9-49D8-4ED6-AB84-9BF48610D654}" type="presOf" srcId="{4D3B22F2-BBFC-409E-88C4-AB5EEA75C480}" destId="{B681CD1B-9D75-4B20-9EBD-A1B564480DD7}" srcOrd="0" destOrd="0" presId="urn:microsoft.com/office/officeart/2005/8/layout/process1"/>
    <dgm:cxn modelId="{1086FC67-6367-4691-B5B7-20556FA840A0}" type="presParOf" srcId="{51A510AD-8E4E-42E4-8A79-34F6776999F0}" destId="{B681CD1B-9D75-4B20-9EBD-A1B564480DD7}" srcOrd="0" destOrd="0" presId="urn:microsoft.com/office/officeart/2005/8/layout/process1"/>
    <dgm:cxn modelId="{DAB3E27B-3E96-4119-8D26-B18B4CD88E4B}" type="presParOf" srcId="{51A510AD-8E4E-42E4-8A79-34F6776999F0}" destId="{280CC56F-1083-4AF1-8292-FC2F578AC6E4}" srcOrd="1" destOrd="0" presId="urn:microsoft.com/office/officeart/2005/8/layout/process1"/>
    <dgm:cxn modelId="{684B1650-98E6-4CE3-9111-FC37228C0CDD}" type="presParOf" srcId="{280CC56F-1083-4AF1-8292-FC2F578AC6E4}" destId="{5B380606-CBB2-4335-BB2B-703D70765B65}" srcOrd="0" destOrd="0" presId="urn:microsoft.com/office/officeart/2005/8/layout/process1"/>
    <dgm:cxn modelId="{8E7AFA4C-8E37-42CB-AEDA-DE608AF00427}" type="presParOf" srcId="{51A510AD-8E4E-42E4-8A79-34F6776999F0}" destId="{DC2E5DA1-39C4-4099-8EF2-93A57935EA64}" srcOrd="2" destOrd="0" presId="urn:microsoft.com/office/officeart/2005/8/layout/process1"/>
    <dgm:cxn modelId="{AA626744-48B8-4F90-9ADB-5D8979496DA0}" type="presParOf" srcId="{51A510AD-8E4E-42E4-8A79-34F6776999F0}" destId="{A60EE4B4-BC4C-4FB6-A04C-C443CD00CB12}" srcOrd="3" destOrd="0" presId="urn:microsoft.com/office/officeart/2005/8/layout/process1"/>
    <dgm:cxn modelId="{0D5CB169-B07F-407A-8F48-993E8F7AFF82}" type="presParOf" srcId="{A60EE4B4-BC4C-4FB6-A04C-C443CD00CB12}" destId="{0AD62056-AEFC-44C1-B59B-8840F03FAF87}" srcOrd="0" destOrd="0" presId="urn:microsoft.com/office/officeart/2005/8/layout/process1"/>
    <dgm:cxn modelId="{83BCE219-F9A4-40F6-A0E0-06F705877E9D}" type="presParOf" srcId="{51A510AD-8E4E-42E4-8A79-34F6776999F0}" destId="{B2F1338C-8E3C-4DEB-8455-E00F581E1FC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20B646-A70E-45D6-A3D6-535684EA4D2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4D3B22F2-BBFC-409E-88C4-AB5EEA75C480}">
      <dgm:prSet phldrT="[Text]" phldr="0" custT="1"/>
      <dgm:spPr/>
      <dgm:t>
        <a:bodyPr/>
        <a:lstStyle/>
        <a:p>
          <a:r>
            <a:rPr lang="en-US" sz="2000" dirty="0">
              <a:solidFill>
                <a:srgbClr val="1F2C8F"/>
              </a:solidFill>
            </a:rPr>
            <a:t>CAIRAN PEMUTIH </a:t>
          </a:r>
        </a:p>
        <a:p>
          <a:r>
            <a:rPr lang="en-US" sz="2000" dirty="0">
              <a:solidFill>
                <a:srgbClr val="1F2C8F"/>
              </a:solidFill>
            </a:rPr>
            <a:t>(100 ml)</a:t>
          </a:r>
          <a:endParaRPr lang="en-ID" sz="2000" dirty="0">
            <a:solidFill>
              <a:srgbClr val="1F2C8F"/>
            </a:solidFill>
          </a:endParaRPr>
        </a:p>
      </dgm:t>
    </dgm:pt>
    <dgm:pt modelId="{CD409309-C446-489E-AF26-270933A2F13D}" type="parTrans" cxnId="{5BDA00BA-B6C5-48DE-8E0D-4014C29E64D3}">
      <dgm:prSet/>
      <dgm:spPr/>
      <dgm:t>
        <a:bodyPr/>
        <a:lstStyle/>
        <a:p>
          <a:endParaRPr lang="en-ID"/>
        </a:p>
      </dgm:t>
    </dgm:pt>
    <dgm:pt modelId="{14F48769-B466-42DB-A632-3D325AF3D6BF}" type="sibTrans" cxnId="{5BDA00BA-B6C5-48DE-8E0D-4014C29E64D3}">
      <dgm:prSet/>
      <dgm:spPr/>
      <dgm:t>
        <a:bodyPr/>
        <a:lstStyle/>
        <a:p>
          <a:endParaRPr lang="en-ID"/>
        </a:p>
      </dgm:t>
    </dgm:pt>
    <dgm:pt modelId="{43326E77-1D3B-4701-860B-470D8A310219}">
      <dgm:prSet phldrT="[Text]" phldr="0" custT="1"/>
      <dgm:spPr/>
      <dgm:t>
        <a:bodyPr/>
        <a:lstStyle/>
        <a:p>
          <a:r>
            <a:rPr lang="en-US" sz="2000" dirty="0">
              <a:solidFill>
                <a:srgbClr val="1F2C8F"/>
              </a:solidFill>
            </a:rPr>
            <a:t>AIR (900 ml)</a:t>
          </a:r>
          <a:endParaRPr lang="en-ID" sz="2000" dirty="0">
            <a:solidFill>
              <a:srgbClr val="1F2C8F"/>
            </a:solidFill>
          </a:endParaRPr>
        </a:p>
      </dgm:t>
    </dgm:pt>
    <dgm:pt modelId="{B12B046C-785C-4D46-B0AA-BA9DF794CD43}" type="parTrans" cxnId="{B29795E8-DE5D-4DFA-8829-95455C482C77}">
      <dgm:prSet/>
      <dgm:spPr/>
      <dgm:t>
        <a:bodyPr/>
        <a:lstStyle/>
        <a:p>
          <a:endParaRPr lang="en-ID"/>
        </a:p>
      </dgm:t>
    </dgm:pt>
    <dgm:pt modelId="{4C74E6EB-C4AA-4C0F-95A8-FFB675F9EA21}" type="sibTrans" cxnId="{B29795E8-DE5D-4DFA-8829-95455C482C77}">
      <dgm:prSet/>
      <dgm:spPr/>
      <dgm:t>
        <a:bodyPr/>
        <a:lstStyle/>
        <a:p>
          <a:endParaRPr lang="en-ID"/>
        </a:p>
      </dgm:t>
    </dgm:pt>
    <dgm:pt modelId="{39F170E0-B108-44DF-8591-B653D75337F5}">
      <dgm:prSet phldrT="[Text]" phldr="0" custT="1"/>
      <dgm:spPr/>
      <dgm:t>
        <a:bodyPr/>
        <a:lstStyle/>
        <a:p>
          <a:r>
            <a:rPr lang="en-US" sz="2000" dirty="0">
              <a:solidFill>
                <a:srgbClr val="1F2C8F"/>
              </a:solidFill>
            </a:rPr>
            <a:t>CAIRAN DESINFEKTAN</a:t>
          </a:r>
          <a:endParaRPr lang="en-ID" sz="2000" dirty="0">
            <a:solidFill>
              <a:srgbClr val="1F2C8F"/>
            </a:solidFill>
          </a:endParaRPr>
        </a:p>
      </dgm:t>
    </dgm:pt>
    <dgm:pt modelId="{5615C523-2DD2-428C-8EEC-D8CE8131E059}" type="parTrans" cxnId="{EA1E54A1-2410-4D53-8049-CA179F641166}">
      <dgm:prSet/>
      <dgm:spPr/>
      <dgm:t>
        <a:bodyPr/>
        <a:lstStyle/>
        <a:p>
          <a:endParaRPr lang="en-ID"/>
        </a:p>
      </dgm:t>
    </dgm:pt>
    <dgm:pt modelId="{126AD169-F1C7-4B4A-8421-9825E1EE9983}" type="sibTrans" cxnId="{EA1E54A1-2410-4D53-8049-CA179F641166}">
      <dgm:prSet/>
      <dgm:spPr/>
      <dgm:t>
        <a:bodyPr/>
        <a:lstStyle/>
        <a:p>
          <a:endParaRPr lang="en-ID"/>
        </a:p>
      </dgm:t>
    </dgm:pt>
    <dgm:pt modelId="{51A510AD-8E4E-42E4-8A79-34F6776999F0}" type="pres">
      <dgm:prSet presAssocID="{9A20B646-A70E-45D6-A3D6-535684EA4D22}" presName="Name0" presStyleCnt="0">
        <dgm:presLayoutVars>
          <dgm:dir/>
          <dgm:resizeHandles val="exact"/>
        </dgm:presLayoutVars>
      </dgm:prSet>
      <dgm:spPr/>
    </dgm:pt>
    <dgm:pt modelId="{B681CD1B-9D75-4B20-9EBD-A1B564480DD7}" type="pres">
      <dgm:prSet presAssocID="{4D3B22F2-BBFC-409E-88C4-AB5EEA75C480}" presName="node" presStyleLbl="node1" presStyleIdx="0" presStyleCnt="3">
        <dgm:presLayoutVars>
          <dgm:bulletEnabled val="1"/>
        </dgm:presLayoutVars>
      </dgm:prSet>
      <dgm:spPr/>
    </dgm:pt>
    <dgm:pt modelId="{280CC56F-1083-4AF1-8292-FC2F578AC6E4}" type="pres">
      <dgm:prSet presAssocID="{14F48769-B466-42DB-A632-3D325AF3D6BF}" presName="sibTrans" presStyleLbl="sibTrans2D1" presStyleIdx="0" presStyleCnt="2"/>
      <dgm:spPr/>
    </dgm:pt>
    <dgm:pt modelId="{5B380606-CBB2-4335-BB2B-703D70765B65}" type="pres">
      <dgm:prSet presAssocID="{14F48769-B466-42DB-A632-3D325AF3D6BF}" presName="connectorText" presStyleLbl="sibTrans2D1" presStyleIdx="0" presStyleCnt="2"/>
      <dgm:spPr/>
    </dgm:pt>
    <dgm:pt modelId="{DC2E5DA1-39C4-4099-8EF2-93A57935EA64}" type="pres">
      <dgm:prSet presAssocID="{43326E77-1D3B-4701-860B-470D8A310219}" presName="node" presStyleLbl="node1" presStyleIdx="1" presStyleCnt="3">
        <dgm:presLayoutVars>
          <dgm:bulletEnabled val="1"/>
        </dgm:presLayoutVars>
      </dgm:prSet>
      <dgm:spPr/>
    </dgm:pt>
    <dgm:pt modelId="{A60EE4B4-BC4C-4FB6-A04C-C443CD00CB12}" type="pres">
      <dgm:prSet presAssocID="{4C74E6EB-C4AA-4C0F-95A8-FFB675F9EA21}" presName="sibTrans" presStyleLbl="sibTrans2D1" presStyleIdx="1" presStyleCnt="2"/>
      <dgm:spPr/>
    </dgm:pt>
    <dgm:pt modelId="{0AD62056-AEFC-44C1-B59B-8840F03FAF87}" type="pres">
      <dgm:prSet presAssocID="{4C74E6EB-C4AA-4C0F-95A8-FFB675F9EA21}" presName="connectorText" presStyleLbl="sibTrans2D1" presStyleIdx="1" presStyleCnt="2"/>
      <dgm:spPr/>
    </dgm:pt>
    <dgm:pt modelId="{B2F1338C-8E3C-4DEB-8455-E00F581E1FC7}" type="pres">
      <dgm:prSet presAssocID="{39F170E0-B108-44DF-8591-B653D75337F5}" presName="node" presStyleLbl="node1" presStyleIdx="2" presStyleCnt="3">
        <dgm:presLayoutVars>
          <dgm:bulletEnabled val="1"/>
        </dgm:presLayoutVars>
      </dgm:prSet>
      <dgm:spPr/>
    </dgm:pt>
  </dgm:ptLst>
  <dgm:cxnLst>
    <dgm:cxn modelId="{EA96990B-08FE-4F75-B40A-3B55523C05C1}" type="presOf" srcId="{14F48769-B466-42DB-A632-3D325AF3D6BF}" destId="{280CC56F-1083-4AF1-8292-FC2F578AC6E4}" srcOrd="0" destOrd="0" presId="urn:microsoft.com/office/officeart/2005/8/layout/process1"/>
    <dgm:cxn modelId="{1CA7FE3E-8864-4A90-9436-EBCB74B64E0E}" type="presOf" srcId="{4C74E6EB-C4AA-4C0F-95A8-FFB675F9EA21}" destId="{0AD62056-AEFC-44C1-B59B-8840F03FAF87}" srcOrd="1" destOrd="0" presId="urn:microsoft.com/office/officeart/2005/8/layout/process1"/>
    <dgm:cxn modelId="{1D98C18F-7573-4CDB-845E-E58FEBFEB3D6}" type="presOf" srcId="{14F48769-B466-42DB-A632-3D325AF3D6BF}" destId="{5B380606-CBB2-4335-BB2B-703D70765B65}" srcOrd="1" destOrd="0" presId="urn:microsoft.com/office/officeart/2005/8/layout/process1"/>
    <dgm:cxn modelId="{0879AD99-67EE-4CE1-9F50-3B2C177E9FC7}" type="presOf" srcId="{43326E77-1D3B-4701-860B-470D8A310219}" destId="{DC2E5DA1-39C4-4099-8EF2-93A57935EA64}" srcOrd="0" destOrd="0" presId="urn:microsoft.com/office/officeart/2005/8/layout/process1"/>
    <dgm:cxn modelId="{EA1E54A1-2410-4D53-8049-CA179F641166}" srcId="{9A20B646-A70E-45D6-A3D6-535684EA4D22}" destId="{39F170E0-B108-44DF-8591-B653D75337F5}" srcOrd="2" destOrd="0" parTransId="{5615C523-2DD2-428C-8EEC-D8CE8131E059}" sibTransId="{126AD169-F1C7-4B4A-8421-9825E1EE9983}"/>
    <dgm:cxn modelId="{403D5EA7-94DC-47E2-BBCF-BAFB0067E248}" type="presOf" srcId="{39F170E0-B108-44DF-8591-B653D75337F5}" destId="{B2F1338C-8E3C-4DEB-8455-E00F581E1FC7}" srcOrd="0" destOrd="0" presId="urn:microsoft.com/office/officeart/2005/8/layout/process1"/>
    <dgm:cxn modelId="{5BDA00BA-B6C5-48DE-8E0D-4014C29E64D3}" srcId="{9A20B646-A70E-45D6-A3D6-535684EA4D22}" destId="{4D3B22F2-BBFC-409E-88C4-AB5EEA75C480}" srcOrd="0" destOrd="0" parTransId="{CD409309-C446-489E-AF26-270933A2F13D}" sibTransId="{14F48769-B466-42DB-A632-3D325AF3D6BF}"/>
    <dgm:cxn modelId="{A2C0FBC3-BFB5-4080-B9BB-5D71B650B8D6}" type="presOf" srcId="{4C74E6EB-C4AA-4C0F-95A8-FFB675F9EA21}" destId="{A60EE4B4-BC4C-4FB6-A04C-C443CD00CB12}" srcOrd="0" destOrd="0" presId="urn:microsoft.com/office/officeart/2005/8/layout/process1"/>
    <dgm:cxn modelId="{2A7D9BC4-00D7-4AF3-B191-8B43D7BD5687}" type="presOf" srcId="{9A20B646-A70E-45D6-A3D6-535684EA4D22}" destId="{51A510AD-8E4E-42E4-8A79-34F6776999F0}" srcOrd="0" destOrd="0" presId="urn:microsoft.com/office/officeart/2005/8/layout/process1"/>
    <dgm:cxn modelId="{B29795E8-DE5D-4DFA-8829-95455C482C77}" srcId="{9A20B646-A70E-45D6-A3D6-535684EA4D22}" destId="{43326E77-1D3B-4701-860B-470D8A310219}" srcOrd="1" destOrd="0" parTransId="{B12B046C-785C-4D46-B0AA-BA9DF794CD43}" sibTransId="{4C74E6EB-C4AA-4C0F-95A8-FFB675F9EA21}"/>
    <dgm:cxn modelId="{1AB6B3F9-49D8-4ED6-AB84-9BF48610D654}" type="presOf" srcId="{4D3B22F2-BBFC-409E-88C4-AB5EEA75C480}" destId="{B681CD1B-9D75-4B20-9EBD-A1B564480DD7}" srcOrd="0" destOrd="0" presId="urn:microsoft.com/office/officeart/2005/8/layout/process1"/>
    <dgm:cxn modelId="{1086FC67-6367-4691-B5B7-20556FA840A0}" type="presParOf" srcId="{51A510AD-8E4E-42E4-8A79-34F6776999F0}" destId="{B681CD1B-9D75-4B20-9EBD-A1B564480DD7}" srcOrd="0" destOrd="0" presId="urn:microsoft.com/office/officeart/2005/8/layout/process1"/>
    <dgm:cxn modelId="{DAB3E27B-3E96-4119-8D26-B18B4CD88E4B}" type="presParOf" srcId="{51A510AD-8E4E-42E4-8A79-34F6776999F0}" destId="{280CC56F-1083-4AF1-8292-FC2F578AC6E4}" srcOrd="1" destOrd="0" presId="urn:microsoft.com/office/officeart/2005/8/layout/process1"/>
    <dgm:cxn modelId="{684B1650-98E6-4CE3-9111-FC37228C0CDD}" type="presParOf" srcId="{280CC56F-1083-4AF1-8292-FC2F578AC6E4}" destId="{5B380606-CBB2-4335-BB2B-703D70765B65}" srcOrd="0" destOrd="0" presId="urn:microsoft.com/office/officeart/2005/8/layout/process1"/>
    <dgm:cxn modelId="{8E7AFA4C-8E37-42CB-AEDA-DE608AF00427}" type="presParOf" srcId="{51A510AD-8E4E-42E4-8A79-34F6776999F0}" destId="{DC2E5DA1-39C4-4099-8EF2-93A57935EA64}" srcOrd="2" destOrd="0" presId="urn:microsoft.com/office/officeart/2005/8/layout/process1"/>
    <dgm:cxn modelId="{AA626744-48B8-4F90-9ADB-5D8979496DA0}" type="presParOf" srcId="{51A510AD-8E4E-42E4-8A79-34F6776999F0}" destId="{A60EE4B4-BC4C-4FB6-A04C-C443CD00CB12}" srcOrd="3" destOrd="0" presId="urn:microsoft.com/office/officeart/2005/8/layout/process1"/>
    <dgm:cxn modelId="{0D5CB169-B07F-407A-8F48-993E8F7AFF82}" type="presParOf" srcId="{A60EE4B4-BC4C-4FB6-A04C-C443CD00CB12}" destId="{0AD62056-AEFC-44C1-B59B-8840F03FAF87}" srcOrd="0" destOrd="0" presId="urn:microsoft.com/office/officeart/2005/8/layout/process1"/>
    <dgm:cxn modelId="{83BCE219-F9A4-40F6-A0E0-06F705877E9D}" type="presParOf" srcId="{51A510AD-8E4E-42E4-8A79-34F6776999F0}" destId="{B2F1338C-8E3C-4DEB-8455-E00F581E1FC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20B646-A70E-45D6-A3D6-535684EA4D2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4D3B22F2-BBFC-409E-88C4-AB5EEA75C480}">
      <dgm:prSet phldrT="[Text]" phldr="0" custT="1"/>
      <dgm:spPr/>
      <dgm:t>
        <a:bodyPr/>
        <a:lstStyle/>
        <a:p>
          <a:r>
            <a:rPr lang="en-US" sz="2000" dirty="0">
              <a:solidFill>
                <a:srgbClr val="1F2C8F"/>
              </a:solidFill>
            </a:rPr>
            <a:t>PEMBERSIH LANTAI (30 ml)</a:t>
          </a:r>
          <a:endParaRPr lang="en-ID" sz="2000" dirty="0">
            <a:solidFill>
              <a:srgbClr val="1F2C8F"/>
            </a:solidFill>
          </a:endParaRPr>
        </a:p>
      </dgm:t>
    </dgm:pt>
    <dgm:pt modelId="{CD409309-C446-489E-AF26-270933A2F13D}" type="parTrans" cxnId="{5BDA00BA-B6C5-48DE-8E0D-4014C29E64D3}">
      <dgm:prSet/>
      <dgm:spPr/>
      <dgm:t>
        <a:bodyPr/>
        <a:lstStyle/>
        <a:p>
          <a:endParaRPr lang="en-ID"/>
        </a:p>
      </dgm:t>
    </dgm:pt>
    <dgm:pt modelId="{14F48769-B466-42DB-A632-3D325AF3D6BF}" type="sibTrans" cxnId="{5BDA00BA-B6C5-48DE-8E0D-4014C29E64D3}">
      <dgm:prSet/>
      <dgm:spPr/>
      <dgm:t>
        <a:bodyPr/>
        <a:lstStyle/>
        <a:p>
          <a:endParaRPr lang="en-ID"/>
        </a:p>
      </dgm:t>
    </dgm:pt>
    <dgm:pt modelId="{43326E77-1D3B-4701-860B-470D8A310219}">
      <dgm:prSet phldrT="[Text]" phldr="0" custT="1"/>
      <dgm:spPr/>
      <dgm:t>
        <a:bodyPr/>
        <a:lstStyle/>
        <a:p>
          <a:r>
            <a:rPr lang="en-US" sz="2000" dirty="0">
              <a:solidFill>
                <a:srgbClr val="1F2C8F"/>
              </a:solidFill>
            </a:rPr>
            <a:t>AIR (5 Liter)</a:t>
          </a:r>
          <a:endParaRPr lang="en-ID" sz="2000" dirty="0">
            <a:solidFill>
              <a:srgbClr val="1F2C8F"/>
            </a:solidFill>
          </a:endParaRPr>
        </a:p>
      </dgm:t>
    </dgm:pt>
    <dgm:pt modelId="{B12B046C-785C-4D46-B0AA-BA9DF794CD43}" type="parTrans" cxnId="{B29795E8-DE5D-4DFA-8829-95455C482C77}">
      <dgm:prSet/>
      <dgm:spPr/>
      <dgm:t>
        <a:bodyPr/>
        <a:lstStyle/>
        <a:p>
          <a:endParaRPr lang="en-ID"/>
        </a:p>
      </dgm:t>
    </dgm:pt>
    <dgm:pt modelId="{4C74E6EB-C4AA-4C0F-95A8-FFB675F9EA21}" type="sibTrans" cxnId="{B29795E8-DE5D-4DFA-8829-95455C482C77}">
      <dgm:prSet/>
      <dgm:spPr/>
      <dgm:t>
        <a:bodyPr/>
        <a:lstStyle/>
        <a:p>
          <a:endParaRPr lang="en-ID"/>
        </a:p>
      </dgm:t>
    </dgm:pt>
    <dgm:pt modelId="{39F170E0-B108-44DF-8591-B653D75337F5}">
      <dgm:prSet phldrT="[Text]" phldr="0" custT="1"/>
      <dgm:spPr/>
      <dgm:t>
        <a:bodyPr/>
        <a:lstStyle/>
        <a:p>
          <a:r>
            <a:rPr lang="en-US" sz="2000" dirty="0">
              <a:solidFill>
                <a:srgbClr val="1F2C8F"/>
              </a:solidFill>
            </a:rPr>
            <a:t>CAIRAN DESINFEKTAN</a:t>
          </a:r>
          <a:endParaRPr lang="en-ID" sz="2000" dirty="0">
            <a:solidFill>
              <a:srgbClr val="1F2C8F"/>
            </a:solidFill>
          </a:endParaRPr>
        </a:p>
      </dgm:t>
    </dgm:pt>
    <dgm:pt modelId="{5615C523-2DD2-428C-8EEC-D8CE8131E059}" type="parTrans" cxnId="{EA1E54A1-2410-4D53-8049-CA179F641166}">
      <dgm:prSet/>
      <dgm:spPr/>
      <dgm:t>
        <a:bodyPr/>
        <a:lstStyle/>
        <a:p>
          <a:endParaRPr lang="en-ID"/>
        </a:p>
      </dgm:t>
    </dgm:pt>
    <dgm:pt modelId="{126AD169-F1C7-4B4A-8421-9825E1EE9983}" type="sibTrans" cxnId="{EA1E54A1-2410-4D53-8049-CA179F641166}">
      <dgm:prSet/>
      <dgm:spPr/>
      <dgm:t>
        <a:bodyPr/>
        <a:lstStyle/>
        <a:p>
          <a:endParaRPr lang="en-ID"/>
        </a:p>
      </dgm:t>
    </dgm:pt>
    <dgm:pt modelId="{51A510AD-8E4E-42E4-8A79-34F6776999F0}" type="pres">
      <dgm:prSet presAssocID="{9A20B646-A70E-45D6-A3D6-535684EA4D22}" presName="Name0" presStyleCnt="0">
        <dgm:presLayoutVars>
          <dgm:dir/>
          <dgm:resizeHandles val="exact"/>
        </dgm:presLayoutVars>
      </dgm:prSet>
      <dgm:spPr/>
    </dgm:pt>
    <dgm:pt modelId="{B681CD1B-9D75-4B20-9EBD-A1B564480DD7}" type="pres">
      <dgm:prSet presAssocID="{4D3B22F2-BBFC-409E-88C4-AB5EEA75C480}" presName="node" presStyleLbl="node1" presStyleIdx="0" presStyleCnt="3">
        <dgm:presLayoutVars>
          <dgm:bulletEnabled val="1"/>
        </dgm:presLayoutVars>
      </dgm:prSet>
      <dgm:spPr/>
    </dgm:pt>
    <dgm:pt modelId="{280CC56F-1083-4AF1-8292-FC2F578AC6E4}" type="pres">
      <dgm:prSet presAssocID="{14F48769-B466-42DB-A632-3D325AF3D6BF}" presName="sibTrans" presStyleLbl="sibTrans2D1" presStyleIdx="0" presStyleCnt="2"/>
      <dgm:spPr/>
    </dgm:pt>
    <dgm:pt modelId="{5B380606-CBB2-4335-BB2B-703D70765B65}" type="pres">
      <dgm:prSet presAssocID="{14F48769-B466-42DB-A632-3D325AF3D6BF}" presName="connectorText" presStyleLbl="sibTrans2D1" presStyleIdx="0" presStyleCnt="2"/>
      <dgm:spPr/>
    </dgm:pt>
    <dgm:pt modelId="{DC2E5DA1-39C4-4099-8EF2-93A57935EA64}" type="pres">
      <dgm:prSet presAssocID="{43326E77-1D3B-4701-860B-470D8A310219}" presName="node" presStyleLbl="node1" presStyleIdx="1" presStyleCnt="3">
        <dgm:presLayoutVars>
          <dgm:bulletEnabled val="1"/>
        </dgm:presLayoutVars>
      </dgm:prSet>
      <dgm:spPr/>
    </dgm:pt>
    <dgm:pt modelId="{A60EE4B4-BC4C-4FB6-A04C-C443CD00CB12}" type="pres">
      <dgm:prSet presAssocID="{4C74E6EB-C4AA-4C0F-95A8-FFB675F9EA21}" presName="sibTrans" presStyleLbl="sibTrans2D1" presStyleIdx="1" presStyleCnt="2"/>
      <dgm:spPr/>
    </dgm:pt>
    <dgm:pt modelId="{0AD62056-AEFC-44C1-B59B-8840F03FAF87}" type="pres">
      <dgm:prSet presAssocID="{4C74E6EB-C4AA-4C0F-95A8-FFB675F9EA21}" presName="connectorText" presStyleLbl="sibTrans2D1" presStyleIdx="1" presStyleCnt="2"/>
      <dgm:spPr/>
    </dgm:pt>
    <dgm:pt modelId="{B2F1338C-8E3C-4DEB-8455-E00F581E1FC7}" type="pres">
      <dgm:prSet presAssocID="{39F170E0-B108-44DF-8591-B653D75337F5}" presName="node" presStyleLbl="node1" presStyleIdx="2" presStyleCnt="3">
        <dgm:presLayoutVars>
          <dgm:bulletEnabled val="1"/>
        </dgm:presLayoutVars>
      </dgm:prSet>
      <dgm:spPr/>
    </dgm:pt>
  </dgm:ptLst>
  <dgm:cxnLst>
    <dgm:cxn modelId="{EA96990B-08FE-4F75-B40A-3B55523C05C1}" type="presOf" srcId="{14F48769-B466-42DB-A632-3D325AF3D6BF}" destId="{280CC56F-1083-4AF1-8292-FC2F578AC6E4}" srcOrd="0" destOrd="0" presId="urn:microsoft.com/office/officeart/2005/8/layout/process1"/>
    <dgm:cxn modelId="{1CA7FE3E-8864-4A90-9436-EBCB74B64E0E}" type="presOf" srcId="{4C74E6EB-C4AA-4C0F-95A8-FFB675F9EA21}" destId="{0AD62056-AEFC-44C1-B59B-8840F03FAF87}" srcOrd="1" destOrd="0" presId="urn:microsoft.com/office/officeart/2005/8/layout/process1"/>
    <dgm:cxn modelId="{1D98C18F-7573-4CDB-845E-E58FEBFEB3D6}" type="presOf" srcId="{14F48769-B466-42DB-A632-3D325AF3D6BF}" destId="{5B380606-CBB2-4335-BB2B-703D70765B65}" srcOrd="1" destOrd="0" presId="urn:microsoft.com/office/officeart/2005/8/layout/process1"/>
    <dgm:cxn modelId="{0879AD99-67EE-4CE1-9F50-3B2C177E9FC7}" type="presOf" srcId="{43326E77-1D3B-4701-860B-470D8A310219}" destId="{DC2E5DA1-39C4-4099-8EF2-93A57935EA64}" srcOrd="0" destOrd="0" presId="urn:microsoft.com/office/officeart/2005/8/layout/process1"/>
    <dgm:cxn modelId="{EA1E54A1-2410-4D53-8049-CA179F641166}" srcId="{9A20B646-A70E-45D6-A3D6-535684EA4D22}" destId="{39F170E0-B108-44DF-8591-B653D75337F5}" srcOrd="2" destOrd="0" parTransId="{5615C523-2DD2-428C-8EEC-D8CE8131E059}" sibTransId="{126AD169-F1C7-4B4A-8421-9825E1EE9983}"/>
    <dgm:cxn modelId="{403D5EA7-94DC-47E2-BBCF-BAFB0067E248}" type="presOf" srcId="{39F170E0-B108-44DF-8591-B653D75337F5}" destId="{B2F1338C-8E3C-4DEB-8455-E00F581E1FC7}" srcOrd="0" destOrd="0" presId="urn:microsoft.com/office/officeart/2005/8/layout/process1"/>
    <dgm:cxn modelId="{5BDA00BA-B6C5-48DE-8E0D-4014C29E64D3}" srcId="{9A20B646-A70E-45D6-A3D6-535684EA4D22}" destId="{4D3B22F2-BBFC-409E-88C4-AB5EEA75C480}" srcOrd="0" destOrd="0" parTransId="{CD409309-C446-489E-AF26-270933A2F13D}" sibTransId="{14F48769-B466-42DB-A632-3D325AF3D6BF}"/>
    <dgm:cxn modelId="{A2C0FBC3-BFB5-4080-B9BB-5D71B650B8D6}" type="presOf" srcId="{4C74E6EB-C4AA-4C0F-95A8-FFB675F9EA21}" destId="{A60EE4B4-BC4C-4FB6-A04C-C443CD00CB12}" srcOrd="0" destOrd="0" presId="urn:microsoft.com/office/officeart/2005/8/layout/process1"/>
    <dgm:cxn modelId="{2A7D9BC4-00D7-4AF3-B191-8B43D7BD5687}" type="presOf" srcId="{9A20B646-A70E-45D6-A3D6-535684EA4D22}" destId="{51A510AD-8E4E-42E4-8A79-34F6776999F0}" srcOrd="0" destOrd="0" presId="urn:microsoft.com/office/officeart/2005/8/layout/process1"/>
    <dgm:cxn modelId="{B29795E8-DE5D-4DFA-8829-95455C482C77}" srcId="{9A20B646-A70E-45D6-A3D6-535684EA4D22}" destId="{43326E77-1D3B-4701-860B-470D8A310219}" srcOrd="1" destOrd="0" parTransId="{B12B046C-785C-4D46-B0AA-BA9DF794CD43}" sibTransId="{4C74E6EB-C4AA-4C0F-95A8-FFB675F9EA21}"/>
    <dgm:cxn modelId="{1AB6B3F9-49D8-4ED6-AB84-9BF48610D654}" type="presOf" srcId="{4D3B22F2-BBFC-409E-88C4-AB5EEA75C480}" destId="{B681CD1B-9D75-4B20-9EBD-A1B564480DD7}" srcOrd="0" destOrd="0" presId="urn:microsoft.com/office/officeart/2005/8/layout/process1"/>
    <dgm:cxn modelId="{1086FC67-6367-4691-B5B7-20556FA840A0}" type="presParOf" srcId="{51A510AD-8E4E-42E4-8A79-34F6776999F0}" destId="{B681CD1B-9D75-4B20-9EBD-A1B564480DD7}" srcOrd="0" destOrd="0" presId="urn:microsoft.com/office/officeart/2005/8/layout/process1"/>
    <dgm:cxn modelId="{DAB3E27B-3E96-4119-8D26-B18B4CD88E4B}" type="presParOf" srcId="{51A510AD-8E4E-42E4-8A79-34F6776999F0}" destId="{280CC56F-1083-4AF1-8292-FC2F578AC6E4}" srcOrd="1" destOrd="0" presId="urn:microsoft.com/office/officeart/2005/8/layout/process1"/>
    <dgm:cxn modelId="{684B1650-98E6-4CE3-9111-FC37228C0CDD}" type="presParOf" srcId="{280CC56F-1083-4AF1-8292-FC2F578AC6E4}" destId="{5B380606-CBB2-4335-BB2B-703D70765B65}" srcOrd="0" destOrd="0" presId="urn:microsoft.com/office/officeart/2005/8/layout/process1"/>
    <dgm:cxn modelId="{8E7AFA4C-8E37-42CB-AEDA-DE608AF00427}" type="presParOf" srcId="{51A510AD-8E4E-42E4-8A79-34F6776999F0}" destId="{DC2E5DA1-39C4-4099-8EF2-93A57935EA64}" srcOrd="2" destOrd="0" presId="urn:microsoft.com/office/officeart/2005/8/layout/process1"/>
    <dgm:cxn modelId="{AA626744-48B8-4F90-9ADB-5D8979496DA0}" type="presParOf" srcId="{51A510AD-8E4E-42E4-8A79-34F6776999F0}" destId="{A60EE4B4-BC4C-4FB6-A04C-C443CD00CB12}" srcOrd="3" destOrd="0" presId="urn:microsoft.com/office/officeart/2005/8/layout/process1"/>
    <dgm:cxn modelId="{0D5CB169-B07F-407A-8F48-993E8F7AFF82}" type="presParOf" srcId="{A60EE4B4-BC4C-4FB6-A04C-C443CD00CB12}" destId="{0AD62056-AEFC-44C1-B59B-8840F03FAF87}" srcOrd="0" destOrd="0" presId="urn:microsoft.com/office/officeart/2005/8/layout/process1"/>
    <dgm:cxn modelId="{83BCE219-F9A4-40F6-A0E0-06F705877E9D}" type="presParOf" srcId="{51A510AD-8E4E-42E4-8A79-34F6776999F0}" destId="{B2F1338C-8E3C-4DEB-8455-E00F581E1FC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1CD1B-9D75-4B20-9EBD-A1B564480DD7}">
      <dsp:nvSpPr>
        <dsp:cNvPr id="0" name=""/>
        <dsp:cNvSpPr/>
      </dsp:nvSpPr>
      <dsp:spPr>
        <a:xfrm>
          <a:off x="7143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1F2C8F"/>
              </a:solidFill>
            </a:rPr>
            <a:t>KARBOL (30 ml)</a:t>
          </a:r>
          <a:endParaRPr lang="en-ID" sz="2000" kern="1200" dirty="0">
            <a:solidFill>
              <a:srgbClr val="1F2C8F"/>
            </a:solidFill>
          </a:endParaRPr>
        </a:p>
      </dsp:txBody>
      <dsp:txXfrm>
        <a:off x="44665" y="2106299"/>
        <a:ext cx="2060143" cy="1206068"/>
      </dsp:txXfrm>
    </dsp:sp>
    <dsp:sp modelId="{280CC56F-1083-4AF1-8292-FC2F578AC6E4}">
      <dsp:nvSpPr>
        <dsp:cNvPr id="0" name=""/>
        <dsp:cNvSpPr/>
      </dsp:nvSpPr>
      <dsp:spPr>
        <a:xfrm>
          <a:off x="2355850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900" kern="1200"/>
        </a:p>
      </dsp:txBody>
      <dsp:txXfrm>
        <a:off x="2355850" y="2550475"/>
        <a:ext cx="316861" cy="317716"/>
      </dsp:txXfrm>
    </dsp:sp>
    <dsp:sp modelId="{DC2E5DA1-39C4-4099-8EF2-93A57935EA64}">
      <dsp:nvSpPr>
        <dsp:cNvPr id="0" name=""/>
        <dsp:cNvSpPr/>
      </dsp:nvSpPr>
      <dsp:spPr>
        <a:xfrm>
          <a:off x="2996406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1F2C8F"/>
              </a:solidFill>
            </a:rPr>
            <a:t>AIR (1000 ml)</a:t>
          </a:r>
          <a:endParaRPr lang="en-ID" sz="2000" kern="1200" dirty="0">
            <a:solidFill>
              <a:srgbClr val="1F2C8F"/>
            </a:solidFill>
          </a:endParaRPr>
        </a:p>
      </dsp:txBody>
      <dsp:txXfrm>
        <a:off x="3033928" y="2106299"/>
        <a:ext cx="2060143" cy="1206068"/>
      </dsp:txXfrm>
    </dsp:sp>
    <dsp:sp modelId="{A60EE4B4-BC4C-4FB6-A04C-C443CD00CB12}">
      <dsp:nvSpPr>
        <dsp:cNvPr id="0" name=""/>
        <dsp:cNvSpPr/>
      </dsp:nvSpPr>
      <dsp:spPr>
        <a:xfrm>
          <a:off x="5345112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900" kern="1200"/>
        </a:p>
      </dsp:txBody>
      <dsp:txXfrm>
        <a:off x="5345112" y="2550475"/>
        <a:ext cx="316861" cy="317716"/>
      </dsp:txXfrm>
    </dsp:sp>
    <dsp:sp modelId="{B2F1338C-8E3C-4DEB-8455-E00F581E1FC7}">
      <dsp:nvSpPr>
        <dsp:cNvPr id="0" name=""/>
        <dsp:cNvSpPr/>
      </dsp:nvSpPr>
      <dsp:spPr>
        <a:xfrm>
          <a:off x="5985668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1F2C8F"/>
              </a:solidFill>
            </a:rPr>
            <a:t>CAIRAN DESINFEKTAN</a:t>
          </a:r>
          <a:endParaRPr lang="en-ID" sz="2000" kern="1200" dirty="0">
            <a:solidFill>
              <a:srgbClr val="1F2C8F"/>
            </a:solidFill>
          </a:endParaRPr>
        </a:p>
      </dsp:txBody>
      <dsp:txXfrm>
        <a:off x="6023190" y="2106299"/>
        <a:ext cx="2060143" cy="1206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1CD1B-9D75-4B20-9EBD-A1B564480DD7}">
      <dsp:nvSpPr>
        <dsp:cNvPr id="0" name=""/>
        <dsp:cNvSpPr/>
      </dsp:nvSpPr>
      <dsp:spPr>
        <a:xfrm>
          <a:off x="7143" y="2008725"/>
          <a:ext cx="2135187" cy="1401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1F2C8F"/>
              </a:solidFill>
            </a:rPr>
            <a:t>CAIRAN PEMUTIH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1F2C8F"/>
              </a:solidFill>
            </a:rPr>
            <a:t>(100 ml)</a:t>
          </a:r>
          <a:endParaRPr lang="en-ID" sz="2000" kern="1200" dirty="0">
            <a:solidFill>
              <a:srgbClr val="1F2C8F"/>
            </a:solidFill>
          </a:endParaRPr>
        </a:p>
      </dsp:txBody>
      <dsp:txXfrm>
        <a:off x="48183" y="2049765"/>
        <a:ext cx="2053107" cy="1319136"/>
      </dsp:txXfrm>
    </dsp:sp>
    <dsp:sp modelId="{280CC56F-1083-4AF1-8292-FC2F578AC6E4}">
      <dsp:nvSpPr>
        <dsp:cNvPr id="0" name=""/>
        <dsp:cNvSpPr/>
      </dsp:nvSpPr>
      <dsp:spPr>
        <a:xfrm>
          <a:off x="2355850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900" kern="1200"/>
        </a:p>
      </dsp:txBody>
      <dsp:txXfrm>
        <a:off x="2355850" y="2550475"/>
        <a:ext cx="316861" cy="317716"/>
      </dsp:txXfrm>
    </dsp:sp>
    <dsp:sp modelId="{DC2E5DA1-39C4-4099-8EF2-93A57935EA64}">
      <dsp:nvSpPr>
        <dsp:cNvPr id="0" name=""/>
        <dsp:cNvSpPr/>
      </dsp:nvSpPr>
      <dsp:spPr>
        <a:xfrm>
          <a:off x="2996406" y="2008725"/>
          <a:ext cx="2135187" cy="1401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1F2C8F"/>
              </a:solidFill>
            </a:rPr>
            <a:t>AIR (900 ml)</a:t>
          </a:r>
          <a:endParaRPr lang="en-ID" sz="2000" kern="1200" dirty="0">
            <a:solidFill>
              <a:srgbClr val="1F2C8F"/>
            </a:solidFill>
          </a:endParaRPr>
        </a:p>
      </dsp:txBody>
      <dsp:txXfrm>
        <a:off x="3037446" y="2049765"/>
        <a:ext cx="2053107" cy="1319136"/>
      </dsp:txXfrm>
    </dsp:sp>
    <dsp:sp modelId="{A60EE4B4-BC4C-4FB6-A04C-C443CD00CB12}">
      <dsp:nvSpPr>
        <dsp:cNvPr id="0" name=""/>
        <dsp:cNvSpPr/>
      </dsp:nvSpPr>
      <dsp:spPr>
        <a:xfrm>
          <a:off x="5345112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900" kern="1200"/>
        </a:p>
      </dsp:txBody>
      <dsp:txXfrm>
        <a:off x="5345112" y="2550475"/>
        <a:ext cx="316861" cy="317716"/>
      </dsp:txXfrm>
    </dsp:sp>
    <dsp:sp modelId="{B2F1338C-8E3C-4DEB-8455-E00F581E1FC7}">
      <dsp:nvSpPr>
        <dsp:cNvPr id="0" name=""/>
        <dsp:cNvSpPr/>
      </dsp:nvSpPr>
      <dsp:spPr>
        <a:xfrm>
          <a:off x="5985668" y="2008725"/>
          <a:ext cx="2135187" cy="1401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1F2C8F"/>
              </a:solidFill>
            </a:rPr>
            <a:t>CAIRAN DESINFEKTAN</a:t>
          </a:r>
          <a:endParaRPr lang="en-ID" sz="2000" kern="1200" dirty="0">
            <a:solidFill>
              <a:srgbClr val="1F2C8F"/>
            </a:solidFill>
          </a:endParaRPr>
        </a:p>
      </dsp:txBody>
      <dsp:txXfrm>
        <a:off x="6026708" y="2049765"/>
        <a:ext cx="2053107" cy="13191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1CD1B-9D75-4B20-9EBD-A1B564480DD7}">
      <dsp:nvSpPr>
        <dsp:cNvPr id="0" name=""/>
        <dsp:cNvSpPr/>
      </dsp:nvSpPr>
      <dsp:spPr>
        <a:xfrm>
          <a:off x="7143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1F2C8F"/>
              </a:solidFill>
            </a:rPr>
            <a:t>PEMBERSIH LANTAI (30 ml)</a:t>
          </a:r>
          <a:endParaRPr lang="en-ID" sz="2000" kern="1200" dirty="0">
            <a:solidFill>
              <a:srgbClr val="1F2C8F"/>
            </a:solidFill>
          </a:endParaRPr>
        </a:p>
      </dsp:txBody>
      <dsp:txXfrm>
        <a:off x="44665" y="2106299"/>
        <a:ext cx="2060143" cy="1206068"/>
      </dsp:txXfrm>
    </dsp:sp>
    <dsp:sp modelId="{280CC56F-1083-4AF1-8292-FC2F578AC6E4}">
      <dsp:nvSpPr>
        <dsp:cNvPr id="0" name=""/>
        <dsp:cNvSpPr/>
      </dsp:nvSpPr>
      <dsp:spPr>
        <a:xfrm>
          <a:off x="2355850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900" kern="1200"/>
        </a:p>
      </dsp:txBody>
      <dsp:txXfrm>
        <a:off x="2355850" y="2550475"/>
        <a:ext cx="316861" cy="317716"/>
      </dsp:txXfrm>
    </dsp:sp>
    <dsp:sp modelId="{DC2E5DA1-39C4-4099-8EF2-93A57935EA64}">
      <dsp:nvSpPr>
        <dsp:cNvPr id="0" name=""/>
        <dsp:cNvSpPr/>
      </dsp:nvSpPr>
      <dsp:spPr>
        <a:xfrm>
          <a:off x="2996406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1F2C8F"/>
              </a:solidFill>
            </a:rPr>
            <a:t>AIR (5 Liter)</a:t>
          </a:r>
          <a:endParaRPr lang="en-ID" sz="2000" kern="1200" dirty="0">
            <a:solidFill>
              <a:srgbClr val="1F2C8F"/>
            </a:solidFill>
          </a:endParaRPr>
        </a:p>
      </dsp:txBody>
      <dsp:txXfrm>
        <a:off x="3033928" y="2106299"/>
        <a:ext cx="2060143" cy="1206068"/>
      </dsp:txXfrm>
    </dsp:sp>
    <dsp:sp modelId="{A60EE4B4-BC4C-4FB6-A04C-C443CD00CB12}">
      <dsp:nvSpPr>
        <dsp:cNvPr id="0" name=""/>
        <dsp:cNvSpPr/>
      </dsp:nvSpPr>
      <dsp:spPr>
        <a:xfrm>
          <a:off x="5345112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900" kern="1200"/>
        </a:p>
      </dsp:txBody>
      <dsp:txXfrm>
        <a:off x="5345112" y="2550475"/>
        <a:ext cx="316861" cy="317716"/>
      </dsp:txXfrm>
    </dsp:sp>
    <dsp:sp modelId="{B2F1338C-8E3C-4DEB-8455-E00F581E1FC7}">
      <dsp:nvSpPr>
        <dsp:cNvPr id="0" name=""/>
        <dsp:cNvSpPr/>
      </dsp:nvSpPr>
      <dsp:spPr>
        <a:xfrm>
          <a:off x="5985668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1F2C8F"/>
              </a:solidFill>
            </a:rPr>
            <a:t>CAIRAN DESINFEKTAN</a:t>
          </a:r>
          <a:endParaRPr lang="en-ID" sz="2000" kern="1200" dirty="0">
            <a:solidFill>
              <a:srgbClr val="1F2C8F"/>
            </a:solidFill>
          </a:endParaRPr>
        </a:p>
      </dsp:txBody>
      <dsp:txXfrm>
        <a:off x="6023190" y="2106299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Relationship Id="rId9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790" y="810227"/>
            <a:ext cx="6392421" cy="3831221"/>
          </a:xfrm>
        </p:spPr>
        <p:txBody>
          <a:bodyPr anchor="ctr"/>
          <a:lstStyle/>
          <a:p>
            <a:r>
              <a:rPr lang="en-US" dirty="0" err="1"/>
              <a:t>Penanganan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infeksius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50BF49-2A1D-0676-942F-4AD103D08D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956"/>
          <a:stretch>
            <a:fillRect/>
          </a:stretch>
        </p:blipFill>
        <p:spPr>
          <a:xfrm>
            <a:off x="2713033" y="121917"/>
            <a:ext cx="1756324" cy="6986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9541D5-725F-FB14-E245-EEFC4CA41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416" y="181673"/>
            <a:ext cx="3243168" cy="5791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36B0BA-D7F2-8322-7E8B-CA8419C8D9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7561" y="181673"/>
            <a:ext cx="1632565" cy="5791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5297FF-D307-534D-8D36-00C821EB56A3}"/>
              </a:ext>
            </a:extLst>
          </p:cNvPr>
          <p:cNvSpPr txBox="1"/>
          <p:nvPr/>
        </p:nvSpPr>
        <p:spPr>
          <a:xfrm>
            <a:off x="4977745" y="3343245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27 September 2025</a:t>
            </a:r>
            <a:endParaRPr lang="en-ID" sz="2000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99D6E22-D155-6E8B-16CE-69699A7B70C7}"/>
              </a:ext>
            </a:extLst>
          </p:cNvPr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5_CvjgZhMAAAAlAAAAZAAAAA0AAAAAkAAAAEgAAACQAAAASAAAAAAAAAAB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8vLyA8zMzADAwP8Af39/AAAAAAAAAAAAAAAAAAAAAAAAAAAAIQAAABgAAAAUAAAAGzsAAEQCAABHRgAAihAAABAAAAAmAAAACAAAAP//////////"/>
              </a:ext>
            </a:extLst>
          </p:cNvSpPr>
          <p:nvPr/>
        </p:nvSpPr>
        <p:spPr>
          <a:xfrm>
            <a:off x="10470034" y="4705763"/>
            <a:ext cx="1582654" cy="199001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 cap="none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BD3F905-2083-C7A8-0A18-3499D6C2169F}"/>
              </a:ext>
            </a:extLst>
          </p:cNvPr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7_CvjgZhMAAAAlAAAAEQAAAC0AAAAAkAAAAEgAAACQAAAASAAAAAAAAAAAAAAAAAAAAAEAAABQAAAAAAAAAAAA4D8AAAAAAADgPwAAAAAAAOA/AAAAAAAA4D8AAAAAAADgPwAAAAAAAOA/AAAAAAAA4D8AAAAAAADgPwAAAAAAAOA/AAAAAAAA4D8CAAAAjAAAAAAAAAAAAAAAuC0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y8vIKAAAAACgAAAAoAAAAZAAAAGQAAAAAAAAAzMzMAAAAAABQAAAAUAAAAGQAAABkAAAAAAAAAAcAAAA4AAAAAAAAAAAAAAAAAAAA////AAAAAAAAAAAASxAAAG0FAACiCAAAGRM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gtLwX///8BAAAAAAAAAAAAAAAAAAAAAAAAAAAAAAAAAAAAAAAAAAAAAAACf39/APLy8gPMzMwAwMD/AH9/fwAAAAAAAAAAAAAAAAD///8AAAAAACEAAAAYAAAAFAAAAJs7AADbAgAAx0UAAPQPAAAQAAAAJgAAAAgAAAD//////////w=="/>
              </a:ext>
            </a:extLst>
          </p:cNvPicPr>
          <p:nvPr/>
        </p:nvPicPr>
        <p:blipFill>
          <a:blip r:embed="rId6"/>
          <a:srcRect l="41710" t="13890" r="22100" b="48890"/>
          <a:stretch>
            <a:fillRect/>
          </a:stretch>
        </p:blipFill>
        <p:spPr>
          <a:xfrm>
            <a:off x="10551314" y="4787099"/>
            <a:ext cx="1440990" cy="185546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7C7527-407A-9FED-E4DE-A8C37E3D416D}"/>
              </a:ext>
            </a:extLst>
          </p:cNvPr>
          <p:cNvSpPr txBox="1"/>
          <p:nvPr/>
        </p:nvSpPr>
        <p:spPr>
          <a:xfrm>
            <a:off x="5776522" y="5922430"/>
            <a:ext cx="4633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Dr. Ihsan </a:t>
            </a:r>
            <a:r>
              <a:rPr lang="en-US" sz="2000" dirty="0" err="1">
                <a:solidFill>
                  <a:schemeClr val="bg1"/>
                </a:solidFill>
              </a:rPr>
              <a:t>Yudhitama</a:t>
            </a:r>
            <a:endParaRPr lang="en-US" sz="2000" dirty="0">
              <a:solidFill>
                <a:schemeClr val="bg1"/>
              </a:solidFill>
            </a:endParaRPr>
          </a:p>
          <a:p>
            <a:pPr algn="r"/>
            <a:r>
              <a:rPr lang="en-US" sz="2000" dirty="0" err="1">
                <a:solidFill>
                  <a:schemeClr val="bg1"/>
                </a:solidFill>
              </a:rPr>
              <a:t>Manajer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Pelayanan</a:t>
            </a:r>
            <a:r>
              <a:rPr lang="en-US" sz="2000" dirty="0">
                <a:solidFill>
                  <a:schemeClr val="bg1"/>
                </a:solidFill>
              </a:rPr>
              <a:t> dan </a:t>
            </a:r>
            <a:r>
              <a:rPr lang="en-US" sz="2000" dirty="0" err="1">
                <a:solidFill>
                  <a:schemeClr val="bg1"/>
                </a:solidFill>
              </a:rPr>
              <a:t>Penunjang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Medis</a:t>
            </a:r>
            <a:endParaRPr lang="en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B74A3-21E1-1FAE-CF5D-0623F569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8317" y="311041"/>
            <a:ext cx="7530109" cy="1233980"/>
          </a:xfrm>
        </p:spPr>
        <p:txBody>
          <a:bodyPr/>
          <a:lstStyle/>
          <a:p>
            <a:r>
              <a:rPr lang="en-US" sz="2800" dirty="0" err="1"/>
              <a:t>Alternatif</a:t>
            </a:r>
            <a:r>
              <a:rPr lang="en-US" sz="2800" dirty="0"/>
              <a:t> Cairan </a:t>
            </a:r>
            <a:r>
              <a:rPr lang="en-US" sz="2800" dirty="0" err="1"/>
              <a:t>desinfektan</a:t>
            </a:r>
            <a:endParaRPr lang="en-ID" sz="2800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DD4F450-8DB5-7382-B8B9-51EB998E8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9053498"/>
              </p:ext>
            </p:extLst>
          </p:nvPr>
        </p:nvGraphicFramePr>
        <p:xfrm>
          <a:off x="3655571" y="-15831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ross 9">
            <a:extLst>
              <a:ext uri="{FF2B5EF4-FFF2-40B4-BE49-F238E27FC236}">
                <a16:creationId xmlns:a16="http://schemas.microsoft.com/office/drawing/2014/main" id="{FA2A2738-496E-993C-79A3-E9BD454B00CA}"/>
              </a:ext>
            </a:extLst>
          </p:cNvPr>
          <p:cNvSpPr/>
          <p:nvPr/>
        </p:nvSpPr>
        <p:spPr>
          <a:xfrm>
            <a:off x="5946227" y="2287970"/>
            <a:ext cx="493986" cy="504497"/>
          </a:xfrm>
          <a:prstGeom prst="plus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A6DA198-F143-25E6-2D7C-42D08414E1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9105759"/>
              </p:ext>
            </p:extLst>
          </p:nvPr>
        </p:nvGraphicFramePr>
        <p:xfrm>
          <a:off x="3655571" y="141331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Cross 3">
            <a:extLst>
              <a:ext uri="{FF2B5EF4-FFF2-40B4-BE49-F238E27FC236}">
                <a16:creationId xmlns:a16="http://schemas.microsoft.com/office/drawing/2014/main" id="{64654AF6-1FC0-7F3E-60B3-D47A18C992F4}"/>
              </a:ext>
            </a:extLst>
          </p:cNvPr>
          <p:cNvSpPr/>
          <p:nvPr/>
        </p:nvSpPr>
        <p:spPr>
          <a:xfrm>
            <a:off x="5946227" y="3859595"/>
            <a:ext cx="493986" cy="504497"/>
          </a:xfrm>
          <a:prstGeom prst="plus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8048C24-4CAE-B021-3FEE-3405DB9DF4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2928296"/>
              </p:ext>
            </p:extLst>
          </p:nvPr>
        </p:nvGraphicFramePr>
        <p:xfrm>
          <a:off x="3655571" y="302037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" name="Cross 5">
            <a:extLst>
              <a:ext uri="{FF2B5EF4-FFF2-40B4-BE49-F238E27FC236}">
                <a16:creationId xmlns:a16="http://schemas.microsoft.com/office/drawing/2014/main" id="{CAD0FBD3-62EC-2128-4DC4-AF860EC685A7}"/>
              </a:ext>
            </a:extLst>
          </p:cNvPr>
          <p:cNvSpPr/>
          <p:nvPr/>
        </p:nvSpPr>
        <p:spPr>
          <a:xfrm>
            <a:off x="5946227" y="5466657"/>
            <a:ext cx="493986" cy="504497"/>
          </a:xfrm>
          <a:prstGeom prst="plus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83458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849782"/>
            <a:ext cx="5715000" cy="2727709"/>
          </a:xfrm>
        </p:spPr>
        <p:txBody>
          <a:bodyPr/>
          <a:lstStyle/>
          <a:p>
            <a:r>
              <a:rPr lang="en-US" dirty="0" err="1"/>
              <a:t>Terima</a:t>
            </a:r>
            <a:r>
              <a:rPr lang="en-US" dirty="0"/>
              <a:t> </a:t>
            </a:r>
            <a:r>
              <a:rPr lang="en-US" dirty="0" err="1"/>
              <a:t>kasih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5CEF2-E667-BBB5-2EA6-C06F93B6D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1" y="3813606"/>
            <a:ext cx="5715000" cy="2234642"/>
          </a:xfrm>
        </p:spPr>
        <p:txBody>
          <a:bodyPr/>
          <a:lstStyle/>
          <a:p>
            <a:r>
              <a:rPr lang="en-US" dirty="0" err="1"/>
              <a:t>Semoga</a:t>
            </a:r>
            <a:r>
              <a:rPr lang="en-US" dirty="0"/>
              <a:t> </a:t>
            </a:r>
            <a:r>
              <a:rPr lang="en-US" dirty="0" err="1"/>
              <a:t>bermanfaat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108BC2-6503-7BC2-94AD-6FE1CAFDAF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956"/>
          <a:stretch>
            <a:fillRect/>
          </a:stretch>
        </p:blipFill>
        <p:spPr>
          <a:xfrm>
            <a:off x="18394" y="210889"/>
            <a:ext cx="1756324" cy="6986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425299-625E-BA22-8B05-BD12CC17D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777" y="270645"/>
            <a:ext cx="3243168" cy="5791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A4C87B-BEE9-93CE-F7D7-AF7FE22FFC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2922" y="270645"/>
            <a:ext cx="1632565" cy="57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429A054-0768-959D-0F4F-5004B4A3A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109" y="2696954"/>
            <a:ext cx="5791485" cy="146409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 err="1"/>
              <a:t>Pekerjaan</a:t>
            </a:r>
            <a:r>
              <a:rPr lang="en-US" sz="3200" dirty="0"/>
              <a:t> </a:t>
            </a:r>
            <a:r>
              <a:rPr lang="en-US" sz="3200" dirty="0" err="1"/>
              <a:t>beresiko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 err="1"/>
              <a:t>tertular</a:t>
            </a:r>
            <a:r>
              <a:rPr lang="en-US" sz="3200" dirty="0"/>
              <a:t> </a:t>
            </a:r>
            <a:r>
              <a:rPr lang="en-US" sz="3200" dirty="0" err="1"/>
              <a:t>penyakit</a:t>
            </a:r>
            <a:endParaRPr lang="en-ID" sz="32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CC91EC-FC51-EA7F-0E91-245AEA3FEDE2}"/>
              </a:ext>
            </a:extLst>
          </p:cNvPr>
          <p:cNvSpPr/>
          <p:nvPr/>
        </p:nvSpPr>
        <p:spPr>
          <a:xfrm>
            <a:off x="7279726" y="-225239"/>
            <a:ext cx="1944000" cy="1944000"/>
          </a:xfrm>
          <a:prstGeom prst="ellipse">
            <a:avLst/>
          </a:prstGeom>
          <a:blipFill>
            <a:blip r:embed="rId3"/>
            <a:stretch>
              <a:fillRect l="-5581" t="12671" r="-5581" b="-24657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92A8F29-4D7A-CFC9-F917-BD97033B8A42}"/>
              </a:ext>
            </a:extLst>
          </p:cNvPr>
          <p:cNvSpPr/>
          <p:nvPr/>
        </p:nvSpPr>
        <p:spPr>
          <a:xfrm>
            <a:off x="9396947" y="857327"/>
            <a:ext cx="1944000" cy="1944000"/>
          </a:xfrm>
          <a:prstGeom prst="ellipse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"/>
                      </a14:imgEffect>
                    </a14:imgLayer>
                  </a14:imgProps>
                </a:ext>
              </a:extLst>
            </a:blip>
            <a:stretch>
              <a:fillRect l="-42593" t="926" r="-5555" b="-2778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D8D58E6-27A5-2DE7-2F71-07E0C0E8C2F0}"/>
              </a:ext>
            </a:extLst>
          </p:cNvPr>
          <p:cNvSpPr/>
          <p:nvPr/>
        </p:nvSpPr>
        <p:spPr>
          <a:xfrm>
            <a:off x="7279726" y="2380177"/>
            <a:ext cx="1944000" cy="1944000"/>
          </a:xfrm>
          <a:prstGeom prst="ellipse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3000"/>
                      </a14:imgEffect>
                    </a14:imgLayer>
                  </a14:imgProps>
                </a:ext>
              </a:extLst>
            </a:blip>
            <a:stretch>
              <a:fillRect l="-70370" t="3266" r="3703" b="-15252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61F557-B0E7-FA38-3D7E-F7BE69B21C05}"/>
              </a:ext>
            </a:extLst>
          </p:cNvPr>
          <p:cNvSpPr/>
          <p:nvPr/>
        </p:nvSpPr>
        <p:spPr>
          <a:xfrm>
            <a:off x="9396947" y="3428999"/>
            <a:ext cx="1944000" cy="1944000"/>
          </a:xfrm>
          <a:prstGeom prst="ellipse">
            <a:avLst/>
          </a:prstGeom>
          <a:blipFill>
            <a:blip r:embed="rId8"/>
            <a:stretch>
              <a:fillRect l="-33333" t="-5993" r="-33333" b="-5993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BABBB4C-A117-CA5B-F5C2-8C3A31D00953}"/>
              </a:ext>
            </a:extLst>
          </p:cNvPr>
          <p:cNvSpPr/>
          <p:nvPr/>
        </p:nvSpPr>
        <p:spPr>
          <a:xfrm>
            <a:off x="7279726" y="5006613"/>
            <a:ext cx="1944000" cy="1944000"/>
          </a:xfrm>
          <a:prstGeom prst="ellipse">
            <a:avLst/>
          </a:prstGeom>
          <a:blipFill>
            <a:blip r:embed="rId9"/>
            <a:stretch>
              <a:fillRect l="-19444" t="8333" r="-19444" b="8333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2441" y="1061623"/>
            <a:ext cx="5723586" cy="893301"/>
          </a:xfrm>
        </p:spPr>
        <p:txBody>
          <a:bodyPr/>
          <a:lstStyle/>
          <a:p>
            <a:r>
              <a:rPr lang="en-US" dirty="0" err="1"/>
              <a:t>tantangan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DC4415-BCD7-49B0-CCBC-7FADDB752698}"/>
              </a:ext>
            </a:extLst>
          </p:cNvPr>
          <p:cNvSpPr txBox="1"/>
          <p:nvPr/>
        </p:nvSpPr>
        <p:spPr>
          <a:xfrm>
            <a:off x="5702441" y="2133600"/>
            <a:ext cx="5606690" cy="225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1F2C8F"/>
                </a:solidFill>
              </a:rPr>
              <a:t>Kelelahan</a:t>
            </a:r>
            <a:r>
              <a:rPr lang="en-US" sz="2400" dirty="0">
                <a:solidFill>
                  <a:srgbClr val="1F2C8F"/>
                </a:solidFill>
              </a:rPr>
              <a:t> </a:t>
            </a:r>
            <a:r>
              <a:rPr lang="en-US" sz="2400" dirty="0" err="1">
                <a:solidFill>
                  <a:srgbClr val="1F2C8F"/>
                </a:solidFill>
              </a:rPr>
              <a:t>fisik</a:t>
            </a:r>
            <a:endParaRPr lang="en-US" sz="2400" dirty="0">
              <a:solidFill>
                <a:srgbClr val="1F2C8F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1F2C8F"/>
                </a:solidFill>
              </a:rPr>
              <a:t>Kelelahan</a:t>
            </a:r>
            <a:r>
              <a:rPr lang="en-US" sz="2400" dirty="0">
                <a:solidFill>
                  <a:srgbClr val="1F2C8F"/>
                </a:solidFill>
              </a:rPr>
              <a:t> mental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1F2C8F"/>
                </a:solidFill>
              </a:rPr>
              <a:t>Tuntutan</a:t>
            </a:r>
            <a:r>
              <a:rPr lang="en-US" sz="2400" dirty="0">
                <a:solidFill>
                  <a:srgbClr val="1F2C8F"/>
                </a:solidFill>
              </a:rPr>
              <a:t> </a:t>
            </a:r>
            <a:r>
              <a:rPr lang="en-US" sz="2400" dirty="0" err="1">
                <a:solidFill>
                  <a:srgbClr val="1F2C8F"/>
                </a:solidFill>
              </a:rPr>
              <a:t>kecepatan</a:t>
            </a:r>
            <a:r>
              <a:rPr lang="en-US" sz="2400" dirty="0">
                <a:solidFill>
                  <a:srgbClr val="1F2C8F"/>
                </a:solidFill>
              </a:rPr>
              <a:t> dan </a:t>
            </a:r>
            <a:r>
              <a:rPr lang="en-US" sz="2400" dirty="0" err="1">
                <a:solidFill>
                  <a:srgbClr val="1F2C8F"/>
                </a:solidFill>
              </a:rPr>
              <a:t>ketepatan</a:t>
            </a:r>
            <a:endParaRPr lang="en-US" sz="2400" dirty="0">
              <a:solidFill>
                <a:srgbClr val="1F2C8F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dirty="0">
                <a:solidFill>
                  <a:srgbClr val="1F2C8F"/>
                </a:solidFill>
              </a:rPr>
              <a:t>RESIKO INFEKSI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F7FF281-96F0-FE5D-D285-02B13E54EBF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9828" t="-5204" r="19828" b="-5204"/>
          <a:stretch>
            <a:fillRect/>
          </a:stretch>
        </p:blipFill>
        <p:spPr>
          <a:xfrm>
            <a:off x="453855" y="294290"/>
            <a:ext cx="4344695" cy="6359525"/>
          </a:xfrm>
        </p:spPr>
      </p:pic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10199-C129-11F0-56F2-2D1AED21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809" y="1057274"/>
            <a:ext cx="7043617" cy="2520217"/>
          </a:xfrm>
        </p:spPr>
        <p:txBody>
          <a:bodyPr/>
          <a:lstStyle/>
          <a:p>
            <a:r>
              <a:rPr lang="en-US" dirty="0"/>
              <a:t>Cara</a:t>
            </a:r>
            <a:br>
              <a:rPr lang="en-US" dirty="0"/>
            </a:br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kita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D6BDC-E008-6AB7-55A1-46ED9BCF054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364808" y="3808750"/>
            <a:ext cx="7043618" cy="2233233"/>
          </a:xfrm>
        </p:spPr>
        <p:txBody>
          <a:bodyPr/>
          <a:lstStyle/>
          <a:p>
            <a:r>
              <a:rPr lang="en-US" dirty="0" err="1"/>
              <a:t>Menolong</a:t>
            </a:r>
            <a:r>
              <a:rPr lang="en-US" dirty="0"/>
              <a:t> JALAN </a:t>
            </a:r>
            <a:r>
              <a:rPr lang="en-US" dirty="0" err="1"/>
              <a:t>Terpapar</a:t>
            </a:r>
            <a:r>
              <a:rPr lang="en-US" dirty="0"/>
              <a:t> JANGAN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BEE665F-1C85-9A2D-2F94-352B161E6D30}"/>
              </a:ext>
            </a:extLst>
          </p:cNvPr>
          <p:cNvSpPr/>
          <p:nvPr/>
        </p:nvSpPr>
        <p:spPr>
          <a:xfrm>
            <a:off x="-52553" y="3363310"/>
            <a:ext cx="3528000" cy="3528000"/>
          </a:xfrm>
          <a:prstGeom prst="ellipse">
            <a:avLst/>
          </a:prstGeom>
          <a:blipFill>
            <a:blip r:embed="rId3"/>
            <a:stretch>
              <a:fillRect l="-974" t="-12626" r="-88730" b="640"/>
            </a:stretch>
          </a:blipFill>
          <a:ln>
            <a:solidFill>
              <a:srgbClr val="1F2C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5"/>
            <a:ext cx="5259554" cy="2495028"/>
          </a:xfrm>
        </p:spPr>
        <p:txBody>
          <a:bodyPr/>
          <a:lstStyle/>
          <a:p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infeksi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808750"/>
            <a:ext cx="5259554" cy="2233233"/>
          </a:xfrm>
        </p:spPr>
        <p:txBody>
          <a:bodyPr/>
          <a:lstStyle/>
          <a:p>
            <a:r>
              <a:rPr lang="en-US" dirty="0"/>
              <a:t>Kenali </a:t>
            </a:r>
            <a:r>
              <a:rPr lang="en-US" dirty="0" err="1"/>
              <a:t>sumbernya</a:t>
            </a:r>
            <a:r>
              <a:rPr lang="en-US" dirty="0"/>
              <a:t> agar </a:t>
            </a:r>
            <a:r>
              <a:rPr lang="en-US" dirty="0" err="1"/>
              <a:t>waspada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57ABF4-3E7D-3931-C53B-6A5749649DA4}"/>
              </a:ext>
            </a:extLst>
          </p:cNvPr>
          <p:cNvSpPr txBox="1"/>
          <p:nvPr/>
        </p:nvSpPr>
        <p:spPr>
          <a:xfrm>
            <a:off x="6173954" y="297241"/>
            <a:ext cx="5259554" cy="6508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F2C8F"/>
                </a:solidFill>
              </a:rPr>
              <a:t>Air-borne</a:t>
            </a:r>
          </a:p>
          <a:p>
            <a:pPr marL="893763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1F2C8F"/>
                </a:solidFill>
              </a:rPr>
              <a:t>	TBC, Covid 19, meningococcal disease, </a:t>
            </a:r>
            <a:r>
              <a:rPr lang="en-US" sz="2000" dirty="0" err="1">
                <a:solidFill>
                  <a:srgbClr val="1F2C8F"/>
                </a:solidFill>
              </a:rPr>
              <a:t>dll</a:t>
            </a:r>
            <a:endParaRPr lang="en-US" sz="2000" dirty="0">
              <a:solidFill>
                <a:srgbClr val="1F2C8F"/>
              </a:solidFill>
            </a:endParaRPr>
          </a:p>
          <a:p>
            <a:pPr marL="893763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rgbClr val="1F2C8F"/>
                </a:solidFill>
              </a:rPr>
              <a:t>Penularan</a:t>
            </a:r>
            <a:r>
              <a:rPr lang="en-US" sz="2000" dirty="0">
                <a:solidFill>
                  <a:srgbClr val="1F2C8F"/>
                </a:solidFill>
              </a:rPr>
              <a:t> </a:t>
            </a:r>
            <a:r>
              <a:rPr lang="en-US" sz="2000" dirty="0" err="1">
                <a:solidFill>
                  <a:srgbClr val="1F2C8F"/>
                </a:solidFill>
              </a:rPr>
              <a:t>melalui</a:t>
            </a:r>
            <a:r>
              <a:rPr lang="en-US" sz="2000" dirty="0">
                <a:solidFill>
                  <a:srgbClr val="1F2C8F"/>
                </a:solidFill>
              </a:rPr>
              <a:t> droplet</a:t>
            </a:r>
          </a:p>
          <a:p>
            <a:pPr marL="893763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rgbClr val="1F2C8F"/>
                </a:solidFill>
              </a:rPr>
              <a:t>Populasi</a:t>
            </a:r>
            <a:r>
              <a:rPr lang="en-US" sz="2000" dirty="0">
                <a:solidFill>
                  <a:srgbClr val="1F2C8F"/>
                </a:solidFill>
              </a:rPr>
              <a:t> </a:t>
            </a:r>
            <a:r>
              <a:rPr lang="en-US" sz="2000" dirty="0" err="1">
                <a:solidFill>
                  <a:srgbClr val="1F2C8F"/>
                </a:solidFill>
              </a:rPr>
              <a:t>beresiko</a:t>
            </a:r>
            <a:r>
              <a:rPr lang="en-US" sz="2000" dirty="0">
                <a:solidFill>
                  <a:srgbClr val="1F2C8F"/>
                </a:solidFill>
              </a:rPr>
              <a:t>: </a:t>
            </a:r>
            <a:r>
              <a:rPr lang="en-US" sz="2000" dirty="0" err="1">
                <a:solidFill>
                  <a:srgbClr val="1F2C8F"/>
                </a:solidFill>
              </a:rPr>
              <a:t>pemukiman</a:t>
            </a:r>
            <a:r>
              <a:rPr lang="en-US" sz="2000" dirty="0">
                <a:solidFill>
                  <a:srgbClr val="1F2C8F"/>
                </a:solidFill>
              </a:rPr>
              <a:t> </a:t>
            </a:r>
            <a:r>
              <a:rPr lang="en-US" sz="2000" dirty="0" err="1">
                <a:solidFill>
                  <a:srgbClr val="1F2C8F"/>
                </a:solidFill>
              </a:rPr>
              <a:t>kumuh</a:t>
            </a:r>
            <a:r>
              <a:rPr lang="en-US" sz="2000" dirty="0">
                <a:solidFill>
                  <a:srgbClr val="1F2C8F"/>
                </a:solidFill>
              </a:rPr>
              <a:t> dan </a:t>
            </a:r>
            <a:r>
              <a:rPr lang="en-US" sz="2000" dirty="0" err="1">
                <a:solidFill>
                  <a:srgbClr val="1F2C8F"/>
                </a:solidFill>
              </a:rPr>
              <a:t>padat</a:t>
            </a:r>
            <a:r>
              <a:rPr lang="en-US" sz="2000" dirty="0">
                <a:solidFill>
                  <a:srgbClr val="1F2C8F"/>
                </a:solidFill>
              </a:rPr>
              <a:t>, </a:t>
            </a:r>
            <a:r>
              <a:rPr lang="en-US" sz="2000" dirty="0" err="1">
                <a:solidFill>
                  <a:srgbClr val="1F2C8F"/>
                </a:solidFill>
              </a:rPr>
              <a:t>kontak</a:t>
            </a:r>
            <a:r>
              <a:rPr lang="en-US" sz="2000" dirty="0">
                <a:solidFill>
                  <a:srgbClr val="1F2C8F"/>
                </a:solidFill>
              </a:rPr>
              <a:t> </a:t>
            </a:r>
            <a:r>
              <a:rPr lang="en-US" sz="2000" dirty="0" err="1">
                <a:solidFill>
                  <a:srgbClr val="1F2C8F"/>
                </a:solidFill>
              </a:rPr>
              <a:t>erat</a:t>
            </a:r>
            <a:r>
              <a:rPr lang="en-US" sz="2000" dirty="0">
                <a:solidFill>
                  <a:srgbClr val="1F2C8F"/>
                </a:solidFill>
              </a:rPr>
              <a:t> </a:t>
            </a:r>
            <a:r>
              <a:rPr lang="en-US" sz="2000" dirty="0" err="1">
                <a:solidFill>
                  <a:srgbClr val="1F2C8F"/>
                </a:solidFill>
              </a:rPr>
              <a:t>pasien</a:t>
            </a:r>
            <a:r>
              <a:rPr lang="en-US" sz="2000" dirty="0">
                <a:solidFill>
                  <a:srgbClr val="1F2C8F"/>
                </a:solidFill>
              </a:rPr>
              <a:t> TB, </a:t>
            </a:r>
            <a:r>
              <a:rPr lang="en-US" sz="2000" dirty="0" err="1">
                <a:solidFill>
                  <a:srgbClr val="1F2C8F"/>
                </a:solidFill>
              </a:rPr>
              <a:t>daya</a:t>
            </a:r>
            <a:r>
              <a:rPr lang="en-US" sz="2000" dirty="0">
                <a:solidFill>
                  <a:srgbClr val="1F2C8F"/>
                </a:solidFill>
              </a:rPr>
              <a:t> </a:t>
            </a:r>
            <a:r>
              <a:rPr lang="en-US" sz="2000" dirty="0" err="1">
                <a:solidFill>
                  <a:srgbClr val="1F2C8F"/>
                </a:solidFill>
              </a:rPr>
              <a:t>tahan</a:t>
            </a:r>
            <a:r>
              <a:rPr lang="en-US" sz="2000" dirty="0">
                <a:solidFill>
                  <a:srgbClr val="1F2C8F"/>
                </a:solidFill>
              </a:rPr>
              <a:t> </a:t>
            </a:r>
            <a:r>
              <a:rPr lang="en-US" sz="2000" dirty="0" err="1">
                <a:solidFill>
                  <a:srgbClr val="1F2C8F"/>
                </a:solidFill>
              </a:rPr>
              <a:t>tubuh</a:t>
            </a:r>
            <a:r>
              <a:rPr lang="en-US" sz="2000" dirty="0">
                <a:solidFill>
                  <a:srgbClr val="1F2C8F"/>
                </a:solidFill>
              </a:rPr>
              <a:t> </a:t>
            </a:r>
            <a:r>
              <a:rPr lang="en-US" sz="2000" dirty="0" err="1">
                <a:solidFill>
                  <a:srgbClr val="1F2C8F"/>
                </a:solidFill>
              </a:rPr>
              <a:t>rendah</a:t>
            </a:r>
            <a:r>
              <a:rPr lang="en-US" sz="2000" dirty="0">
                <a:solidFill>
                  <a:srgbClr val="1F2C8F"/>
                </a:solidFill>
              </a:rPr>
              <a:t> (DM, ODHA, </a:t>
            </a:r>
            <a:r>
              <a:rPr lang="en-US" sz="2000" dirty="0" err="1">
                <a:solidFill>
                  <a:srgbClr val="1F2C8F"/>
                </a:solidFill>
              </a:rPr>
              <a:t>lansia</a:t>
            </a:r>
            <a:r>
              <a:rPr lang="en-US" sz="2000" dirty="0">
                <a:solidFill>
                  <a:srgbClr val="1F2C8F"/>
                </a:solidFill>
              </a:rPr>
              <a:t>, </a:t>
            </a:r>
            <a:r>
              <a:rPr lang="en-US" sz="2000" dirty="0" err="1">
                <a:solidFill>
                  <a:srgbClr val="1F2C8F"/>
                </a:solidFill>
              </a:rPr>
              <a:t>balita</a:t>
            </a:r>
            <a:r>
              <a:rPr lang="en-US" sz="2000" dirty="0">
                <a:solidFill>
                  <a:srgbClr val="1F2C8F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D" sz="2000" dirty="0">
                <a:solidFill>
                  <a:srgbClr val="1F2C8F"/>
                </a:solidFill>
              </a:rPr>
              <a:t>Blood-borne</a:t>
            </a:r>
          </a:p>
          <a:p>
            <a:pPr marL="893763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D" sz="2000" dirty="0">
                <a:solidFill>
                  <a:srgbClr val="1F2C8F"/>
                </a:solidFill>
              </a:rPr>
              <a:t>HIV, Hep B, Hep C</a:t>
            </a:r>
          </a:p>
          <a:p>
            <a:pPr marL="893763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D" sz="2000" dirty="0" err="1">
                <a:solidFill>
                  <a:srgbClr val="1F2C8F"/>
                </a:solidFill>
              </a:rPr>
              <a:t>Penularan</a:t>
            </a:r>
            <a:r>
              <a:rPr lang="en-ID" sz="2000" dirty="0">
                <a:solidFill>
                  <a:srgbClr val="1F2C8F"/>
                </a:solidFill>
              </a:rPr>
              <a:t> </a:t>
            </a:r>
            <a:r>
              <a:rPr lang="en-ID" sz="2000" dirty="0" err="1">
                <a:solidFill>
                  <a:srgbClr val="1F2C8F"/>
                </a:solidFill>
              </a:rPr>
              <a:t>melalui</a:t>
            </a:r>
            <a:r>
              <a:rPr lang="en-ID" sz="2000" dirty="0">
                <a:solidFill>
                  <a:srgbClr val="1F2C8F"/>
                </a:solidFill>
              </a:rPr>
              <a:t> </a:t>
            </a:r>
            <a:r>
              <a:rPr lang="en-ID" sz="2000" dirty="0" err="1">
                <a:solidFill>
                  <a:srgbClr val="1F2C8F"/>
                </a:solidFill>
              </a:rPr>
              <a:t>darah</a:t>
            </a:r>
            <a:r>
              <a:rPr lang="en-ID" sz="2000" dirty="0">
                <a:solidFill>
                  <a:srgbClr val="1F2C8F"/>
                </a:solidFill>
              </a:rPr>
              <a:t>/</a:t>
            </a:r>
            <a:r>
              <a:rPr lang="en-ID" sz="2000" dirty="0" err="1">
                <a:solidFill>
                  <a:srgbClr val="1F2C8F"/>
                </a:solidFill>
              </a:rPr>
              <a:t>cairan</a:t>
            </a:r>
            <a:r>
              <a:rPr lang="en-ID" sz="2000" dirty="0">
                <a:solidFill>
                  <a:srgbClr val="1F2C8F"/>
                </a:solidFill>
              </a:rPr>
              <a:t> </a:t>
            </a:r>
            <a:r>
              <a:rPr lang="en-ID" sz="2000" dirty="0" err="1">
                <a:solidFill>
                  <a:srgbClr val="1F2C8F"/>
                </a:solidFill>
              </a:rPr>
              <a:t>tubuh</a:t>
            </a:r>
            <a:endParaRPr lang="en-ID" sz="2000" dirty="0">
              <a:solidFill>
                <a:srgbClr val="1F2C8F"/>
              </a:solidFill>
            </a:endParaRPr>
          </a:p>
          <a:p>
            <a:pPr marL="893763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D" sz="2000" dirty="0" err="1">
                <a:solidFill>
                  <a:srgbClr val="1F2C8F"/>
                </a:solidFill>
              </a:rPr>
              <a:t>Populasi</a:t>
            </a:r>
            <a:r>
              <a:rPr lang="en-ID" sz="2000" dirty="0">
                <a:solidFill>
                  <a:srgbClr val="1F2C8F"/>
                </a:solidFill>
              </a:rPr>
              <a:t> </a:t>
            </a:r>
            <a:r>
              <a:rPr lang="en-ID" sz="2000" dirty="0" err="1">
                <a:solidFill>
                  <a:srgbClr val="1F2C8F"/>
                </a:solidFill>
              </a:rPr>
              <a:t>beresiko</a:t>
            </a:r>
            <a:r>
              <a:rPr lang="en-ID" sz="2000" dirty="0">
                <a:solidFill>
                  <a:srgbClr val="1F2C8F"/>
                </a:solidFill>
              </a:rPr>
              <a:t>: </a:t>
            </a:r>
            <a:r>
              <a:rPr lang="en-ID" sz="2000" dirty="0" err="1">
                <a:solidFill>
                  <a:srgbClr val="1F2C8F"/>
                </a:solidFill>
              </a:rPr>
              <a:t>pergaulan</a:t>
            </a:r>
            <a:r>
              <a:rPr lang="en-ID" sz="2000" dirty="0">
                <a:solidFill>
                  <a:srgbClr val="1F2C8F"/>
                </a:solidFill>
              </a:rPr>
              <a:t> </a:t>
            </a:r>
            <a:r>
              <a:rPr lang="en-ID" sz="2000" dirty="0" err="1">
                <a:solidFill>
                  <a:srgbClr val="1F2C8F"/>
                </a:solidFill>
              </a:rPr>
              <a:t>bebas</a:t>
            </a:r>
            <a:r>
              <a:rPr lang="en-ID" sz="2000" dirty="0">
                <a:solidFill>
                  <a:srgbClr val="1F2C8F"/>
                </a:solidFill>
              </a:rPr>
              <a:t>,  </a:t>
            </a:r>
            <a:r>
              <a:rPr lang="en-ID" sz="2000" dirty="0" err="1">
                <a:solidFill>
                  <a:srgbClr val="1F2C8F"/>
                </a:solidFill>
              </a:rPr>
              <a:t>penyimpangan</a:t>
            </a:r>
            <a:r>
              <a:rPr lang="en-ID" sz="2000" dirty="0">
                <a:solidFill>
                  <a:srgbClr val="1F2C8F"/>
                </a:solidFill>
              </a:rPr>
              <a:t> </a:t>
            </a:r>
            <a:r>
              <a:rPr lang="en-ID" sz="2000" dirty="0" err="1">
                <a:solidFill>
                  <a:srgbClr val="1F2C8F"/>
                </a:solidFill>
              </a:rPr>
              <a:t>seksual</a:t>
            </a:r>
            <a:r>
              <a:rPr lang="en-ID" sz="2000" dirty="0">
                <a:solidFill>
                  <a:srgbClr val="1F2C8F"/>
                </a:solidFill>
              </a:rPr>
              <a:t>, </a:t>
            </a:r>
            <a:r>
              <a:rPr lang="en-ID" sz="2000" dirty="0" err="1">
                <a:solidFill>
                  <a:srgbClr val="1F2C8F"/>
                </a:solidFill>
              </a:rPr>
              <a:t>penyalahgunaan</a:t>
            </a:r>
            <a:r>
              <a:rPr lang="en-ID" sz="2000" dirty="0">
                <a:solidFill>
                  <a:srgbClr val="1F2C8F"/>
                </a:solidFill>
              </a:rPr>
              <a:t> obat2an </a:t>
            </a:r>
            <a:r>
              <a:rPr lang="en-ID" sz="2000" dirty="0" err="1">
                <a:solidFill>
                  <a:srgbClr val="1F2C8F"/>
                </a:solidFill>
              </a:rPr>
              <a:t>suntik</a:t>
            </a:r>
            <a:r>
              <a:rPr lang="en-ID" sz="2000" dirty="0">
                <a:solidFill>
                  <a:srgbClr val="1F2C8F"/>
                </a:solidFill>
              </a:rPr>
              <a:t>, </a:t>
            </a:r>
            <a:r>
              <a:rPr lang="en-ID" sz="2000" dirty="0" err="1">
                <a:solidFill>
                  <a:srgbClr val="1F2C8F"/>
                </a:solidFill>
              </a:rPr>
              <a:t>tato</a:t>
            </a:r>
            <a:endParaRPr lang="en-ID" sz="2000" dirty="0">
              <a:solidFill>
                <a:srgbClr val="1F2C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5" y="693683"/>
            <a:ext cx="7965461" cy="1357755"/>
          </a:xfrm>
        </p:spPr>
        <p:txBody>
          <a:bodyPr/>
          <a:lstStyle/>
          <a:p>
            <a:r>
              <a:rPr lang="en-US" dirty="0"/>
              <a:t>KENALI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infeksi</a:t>
            </a:r>
            <a:br>
              <a:rPr lang="en-US" dirty="0"/>
            </a:br>
            <a:r>
              <a:rPr lang="en-US" dirty="0"/>
              <a:t>pada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kita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0565" y="4294181"/>
            <a:ext cx="7965460" cy="2169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1F2C8F"/>
                </a:solidFill>
              </a:rPr>
              <a:t>			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1F2C8F"/>
                </a:solidFill>
              </a:rPr>
              <a:t>	</a:t>
            </a:r>
            <a:endParaRPr lang="en-US" dirty="0">
              <a:solidFill>
                <a:srgbClr val="1F2C8F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1FED122-0A7C-5F09-B9E6-66F6AA348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920718"/>
              </p:ext>
            </p:extLst>
          </p:nvPr>
        </p:nvGraphicFramePr>
        <p:xfrm>
          <a:off x="2746704" y="2626881"/>
          <a:ext cx="9193048" cy="251267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64606">
                  <a:extLst>
                    <a:ext uri="{9D8B030D-6E8A-4147-A177-3AD203B41FA5}">
                      <a16:colId xmlns:a16="http://schemas.microsoft.com/office/drawing/2014/main" val="1875708176"/>
                    </a:ext>
                  </a:extLst>
                </a:gridCol>
                <a:gridCol w="5528442">
                  <a:extLst>
                    <a:ext uri="{9D8B030D-6E8A-4147-A177-3AD203B41FA5}">
                      <a16:colId xmlns:a16="http://schemas.microsoft.com/office/drawing/2014/main" val="2126262117"/>
                    </a:ext>
                  </a:extLst>
                </a:gridCol>
              </a:tblGrid>
              <a:tr h="4061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1F2C8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1F2C8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450213"/>
                  </a:ext>
                </a:extLst>
              </a:tr>
              <a:tr h="4061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F2C8F"/>
                          </a:solidFill>
                        </a:rPr>
                        <a:t>TAMPAKAN / KONDISI UMUM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1F2C8F"/>
                          </a:solidFill>
                        </a:rPr>
                        <a:t>sakit</a:t>
                      </a:r>
                      <a:r>
                        <a:rPr lang="en-US" sz="1800" dirty="0">
                          <a:solidFill>
                            <a:srgbClr val="1F2C8F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1F2C8F"/>
                          </a:solidFill>
                        </a:rPr>
                        <a:t>ringan</a:t>
                      </a:r>
                      <a:r>
                        <a:rPr lang="en-US" sz="1800" dirty="0">
                          <a:solidFill>
                            <a:srgbClr val="1F2C8F"/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1F2C8F"/>
                          </a:solidFill>
                        </a:rPr>
                        <a:t>sedang</a:t>
                      </a:r>
                      <a:r>
                        <a:rPr lang="en-US" sz="1800" dirty="0">
                          <a:solidFill>
                            <a:srgbClr val="1F2C8F"/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1F2C8F"/>
                          </a:solidFill>
                        </a:rPr>
                        <a:t>atau</a:t>
                      </a:r>
                      <a:r>
                        <a:rPr lang="en-US" sz="1800" dirty="0">
                          <a:solidFill>
                            <a:srgbClr val="1F2C8F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1F2C8F"/>
                          </a:solidFill>
                        </a:rPr>
                        <a:t>berat</a:t>
                      </a:r>
                      <a:r>
                        <a:rPr lang="en-US" sz="1800" dirty="0">
                          <a:solidFill>
                            <a:srgbClr val="1F2C8F"/>
                          </a:solidFill>
                        </a:rPr>
                        <a:t>? </a:t>
                      </a:r>
                      <a:r>
                        <a:rPr lang="en-US" sz="1800" dirty="0" err="1">
                          <a:solidFill>
                            <a:srgbClr val="1F2C8F"/>
                          </a:solidFill>
                        </a:rPr>
                        <a:t>Proporsi</a:t>
                      </a:r>
                      <a:r>
                        <a:rPr lang="en-US" sz="1800" dirty="0">
                          <a:solidFill>
                            <a:srgbClr val="1F2C8F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1F2C8F"/>
                          </a:solidFill>
                        </a:rPr>
                        <a:t>tubuh</a:t>
                      </a:r>
                      <a:r>
                        <a:rPr lang="en-US" sz="1800" dirty="0">
                          <a:solidFill>
                            <a:srgbClr val="1F2C8F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6327907"/>
                  </a:ext>
                </a:extLst>
              </a:tr>
              <a:tr h="4061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F2C8F"/>
                          </a:solidFill>
                        </a:rPr>
                        <a:t>KESADARAN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1F2C8F"/>
                          </a:solidFill>
                        </a:rPr>
                        <a:t>sadar</a:t>
                      </a:r>
                      <a:r>
                        <a:rPr lang="en-US" sz="1800" dirty="0">
                          <a:solidFill>
                            <a:srgbClr val="1F2C8F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1F2C8F"/>
                          </a:solidFill>
                        </a:rPr>
                        <a:t>penuh</a:t>
                      </a:r>
                      <a:r>
                        <a:rPr lang="en-US" sz="1800" dirty="0">
                          <a:solidFill>
                            <a:srgbClr val="1F2C8F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2348411"/>
                  </a:ext>
                </a:extLst>
              </a:tr>
              <a:tr h="4218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F2C8F"/>
                          </a:solidFill>
                        </a:rPr>
                        <a:t>TANDA VITAL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1F2C8F"/>
                          </a:solidFill>
                        </a:rPr>
                        <a:t>usaha</a:t>
                      </a:r>
                      <a:r>
                        <a:rPr lang="en-US" sz="1800" dirty="0">
                          <a:solidFill>
                            <a:srgbClr val="1F2C8F"/>
                          </a:solidFill>
                        </a:rPr>
                        <a:t> napas? </a:t>
                      </a:r>
                      <a:r>
                        <a:rPr lang="en-US" sz="1800" dirty="0" err="1">
                          <a:solidFill>
                            <a:srgbClr val="1F2C8F"/>
                          </a:solidFill>
                        </a:rPr>
                        <a:t>Suhu</a:t>
                      </a:r>
                      <a:r>
                        <a:rPr lang="en-US" sz="1800" dirty="0">
                          <a:solidFill>
                            <a:srgbClr val="1F2C8F"/>
                          </a:solidFill>
                        </a:rPr>
                        <a:t> badan? </a:t>
                      </a:r>
                      <a:r>
                        <a:rPr lang="en-US" sz="1800" dirty="0" err="1">
                          <a:solidFill>
                            <a:srgbClr val="1F2C8F"/>
                          </a:solidFill>
                        </a:rPr>
                        <a:t>Saturasi</a:t>
                      </a:r>
                      <a:r>
                        <a:rPr lang="en-US" sz="1800" dirty="0">
                          <a:solidFill>
                            <a:srgbClr val="1F2C8F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1F2C8F"/>
                          </a:solidFill>
                        </a:rPr>
                        <a:t>oksigen</a:t>
                      </a:r>
                      <a:r>
                        <a:rPr lang="en-US" sz="1800" dirty="0">
                          <a:solidFill>
                            <a:srgbClr val="1F2C8F"/>
                          </a:solidFill>
                        </a:rPr>
                        <a:t>?</a:t>
                      </a:r>
                      <a:endParaRPr lang="en-ID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4421123"/>
                  </a:ext>
                </a:extLst>
              </a:tr>
              <a:tr h="4061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F2C8F"/>
                          </a:solidFill>
                        </a:rPr>
                        <a:t>KELUHAN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1F2C8F"/>
                          </a:solidFill>
                        </a:rPr>
                        <a:t>demam</a:t>
                      </a:r>
                      <a:r>
                        <a:rPr lang="en-US" sz="1800" dirty="0">
                          <a:solidFill>
                            <a:srgbClr val="1F2C8F"/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1F2C8F"/>
                          </a:solidFill>
                        </a:rPr>
                        <a:t>batuk</a:t>
                      </a:r>
                      <a:r>
                        <a:rPr lang="en-US" sz="1800" dirty="0">
                          <a:solidFill>
                            <a:srgbClr val="1F2C8F"/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1F2C8F"/>
                          </a:solidFill>
                        </a:rPr>
                        <a:t>sesak</a:t>
                      </a:r>
                      <a:r>
                        <a:rPr lang="en-US" sz="1800" dirty="0">
                          <a:solidFill>
                            <a:srgbClr val="1F2C8F"/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1F2C8F"/>
                          </a:solidFill>
                        </a:rPr>
                        <a:t>muntah</a:t>
                      </a:r>
                      <a:r>
                        <a:rPr lang="en-US" sz="1800" dirty="0">
                          <a:solidFill>
                            <a:srgbClr val="1F2C8F"/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1F2C8F"/>
                          </a:solidFill>
                        </a:rPr>
                        <a:t>diare</a:t>
                      </a:r>
                      <a:endParaRPr lang="en-US" sz="1800" dirty="0">
                        <a:solidFill>
                          <a:srgbClr val="1F2C8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7112700"/>
                  </a:ext>
                </a:extLst>
              </a:tr>
              <a:tr h="46621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1F2C8F"/>
                          </a:solidFill>
                        </a:rPr>
                        <a:t>POPULASI BERESIKO?</a:t>
                      </a:r>
                      <a:endParaRPr lang="en-ID" dirty="0">
                        <a:solidFill>
                          <a:srgbClr val="1F2C8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1F2C8F"/>
                          </a:solidFill>
                        </a:rPr>
                        <a:t>Lansia, </a:t>
                      </a:r>
                      <a:r>
                        <a:rPr lang="en-US" dirty="0" err="1">
                          <a:solidFill>
                            <a:srgbClr val="1F2C8F"/>
                          </a:solidFill>
                        </a:rPr>
                        <a:t>balita</a:t>
                      </a:r>
                      <a:r>
                        <a:rPr lang="en-US" dirty="0">
                          <a:solidFill>
                            <a:srgbClr val="1F2C8F"/>
                          </a:solidFill>
                        </a:rPr>
                        <a:t>, </a:t>
                      </a:r>
                      <a:r>
                        <a:rPr lang="en-US" dirty="0" err="1">
                          <a:solidFill>
                            <a:srgbClr val="1F2C8F"/>
                          </a:solidFill>
                        </a:rPr>
                        <a:t>pergaulan</a:t>
                      </a:r>
                      <a:r>
                        <a:rPr lang="en-US" dirty="0">
                          <a:solidFill>
                            <a:srgbClr val="1F2C8F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1F2C8F"/>
                          </a:solidFill>
                        </a:rPr>
                        <a:t>bebas</a:t>
                      </a:r>
                      <a:r>
                        <a:rPr lang="en-US" dirty="0">
                          <a:solidFill>
                            <a:srgbClr val="1F2C8F"/>
                          </a:solidFill>
                        </a:rPr>
                        <a:t>, </a:t>
                      </a:r>
                      <a:r>
                        <a:rPr lang="en-US" dirty="0" err="1">
                          <a:solidFill>
                            <a:srgbClr val="1F2C8F"/>
                          </a:solidFill>
                        </a:rPr>
                        <a:t>penyimpangan</a:t>
                      </a:r>
                      <a:r>
                        <a:rPr lang="en-US" dirty="0">
                          <a:solidFill>
                            <a:srgbClr val="1F2C8F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rgbClr val="1F2C8F"/>
                          </a:solidFill>
                        </a:rPr>
                        <a:t>seksual</a:t>
                      </a:r>
                      <a:endParaRPr lang="en-ID" dirty="0">
                        <a:solidFill>
                          <a:srgbClr val="1F2C8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1897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834635"/>
            <a:ext cx="7796464" cy="1222385"/>
          </a:xfrm>
        </p:spPr>
        <p:txBody>
          <a:bodyPr/>
          <a:lstStyle/>
          <a:p>
            <a:r>
              <a:rPr lang="en-US" dirty="0"/>
              <a:t>PASTIKAN AMAN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AEF9954A-E263-8A7E-58B1-4D03F7D1B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303028"/>
            <a:ext cx="7796463" cy="3720337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aman</a:t>
            </a:r>
            <a:r>
              <a:rPr lang="en-US" sz="2000" dirty="0"/>
              <a:t>, </a:t>
            </a:r>
            <a:r>
              <a:rPr lang="en-US" sz="2000" dirty="0" err="1"/>
              <a:t>pasien</a:t>
            </a:r>
            <a:r>
              <a:rPr lang="en-US" sz="2000" dirty="0"/>
              <a:t> </a:t>
            </a:r>
            <a:r>
              <a:rPr lang="en-US" sz="2000" dirty="0" err="1"/>
              <a:t>aman</a:t>
            </a:r>
            <a:r>
              <a:rPr lang="en-US" sz="2000" dirty="0"/>
              <a:t>, dan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aman</a:t>
            </a:r>
            <a:endParaRPr lang="en-US" sz="20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APD SIAP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yang </a:t>
            </a:r>
            <a:r>
              <a:rPr lang="en-US" sz="2000" dirty="0" err="1"/>
              <a:t>dihadapi</a:t>
            </a:r>
            <a:r>
              <a:rPr lang="en-US" sz="2000" dirty="0"/>
              <a:t> (masker, </a:t>
            </a:r>
            <a:r>
              <a:rPr lang="en-US" sz="2000" dirty="0" err="1"/>
              <a:t>handscoon</a:t>
            </a:r>
            <a:r>
              <a:rPr lang="en-US" sz="2000" dirty="0"/>
              <a:t>, apron, Sepatu, </a:t>
            </a:r>
            <a:r>
              <a:rPr lang="en-US" sz="2000" dirty="0" err="1"/>
              <a:t>dll</a:t>
            </a:r>
            <a:r>
              <a:rPr lang="en-US" sz="2000" dirty="0"/>
              <a:t>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Jika </a:t>
            </a:r>
            <a:r>
              <a:rPr lang="en-US" sz="2000" dirty="0" err="1"/>
              <a:t>memungkinkan</a:t>
            </a:r>
            <a:r>
              <a:rPr lang="en-US" sz="2000" dirty="0"/>
              <a:t> </a:t>
            </a:r>
            <a:r>
              <a:rPr lang="en-US" sz="2000" dirty="0" err="1"/>
              <a:t>minta</a:t>
            </a:r>
            <a:r>
              <a:rPr lang="en-US" sz="2000" dirty="0"/>
              <a:t> </a:t>
            </a:r>
            <a:r>
              <a:rPr lang="en-US" sz="2000" dirty="0" err="1"/>
              <a:t>pasien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masker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Gunakan</a:t>
            </a:r>
            <a:r>
              <a:rPr lang="en-US" sz="2000" dirty="0"/>
              <a:t> </a:t>
            </a:r>
            <a:r>
              <a:rPr lang="en-US" sz="2000" dirty="0" err="1"/>
              <a:t>perlak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mencegah</a:t>
            </a:r>
            <a:r>
              <a:rPr lang="en-US" sz="2000" dirty="0"/>
              <a:t> </a:t>
            </a:r>
            <a:r>
              <a:rPr lang="en-US" sz="2000" dirty="0" err="1"/>
              <a:t>ceceran</a:t>
            </a:r>
            <a:r>
              <a:rPr lang="en-US" sz="2000" dirty="0"/>
              <a:t> </a:t>
            </a:r>
            <a:r>
              <a:rPr lang="en-US" sz="2000" dirty="0" err="1"/>
              <a:t>darah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cairan</a:t>
            </a:r>
            <a:r>
              <a:rPr lang="en-US" sz="2000" dirty="0"/>
              <a:t> </a:t>
            </a:r>
            <a:r>
              <a:rPr lang="en-US" sz="2000" dirty="0" err="1"/>
              <a:t>tubuh</a:t>
            </a:r>
            <a:r>
              <a:rPr lang="en-US" sz="2000" dirty="0"/>
              <a:t> </a:t>
            </a:r>
            <a:r>
              <a:rPr lang="en-US" sz="2000" dirty="0" err="1"/>
              <a:t>pasien</a:t>
            </a:r>
            <a:r>
              <a:rPr lang="en-US" sz="2000" dirty="0"/>
              <a:t>, </a:t>
            </a:r>
            <a:r>
              <a:rPr lang="en-US" sz="2000" dirty="0" err="1"/>
              <a:t>termasuk</a:t>
            </a:r>
            <a:r>
              <a:rPr lang="en-US" sz="2000" dirty="0"/>
              <a:t> </a:t>
            </a:r>
            <a:r>
              <a:rPr lang="en-US" sz="2000" dirty="0" err="1"/>
              <a:t>kantong</a:t>
            </a:r>
            <a:r>
              <a:rPr lang="en-US" sz="2000" dirty="0"/>
              <a:t> </a:t>
            </a:r>
            <a:r>
              <a:rPr lang="en-US" sz="2000" dirty="0" err="1"/>
              <a:t>plastik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wadah</a:t>
            </a:r>
            <a:r>
              <a:rPr lang="en-US" sz="2000" dirty="0"/>
              <a:t> </a:t>
            </a:r>
            <a:r>
              <a:rPr lang="en-US" sz="2000" dirty="0" err="1"/>
              <a:t>muntah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5A5EA-324C-20AF-29A4-05DDE8D99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12289"/>
            <a:ext cx="6583680" cy="1232797"/>
          </a:xfrm>
        </p:spPr>
        <p:txBody>
          <a:bodyPr/>
          <a:lstStyle/>
          <a:p>
            <a:r>
              <a:rPr lang="en-US" dirty="0"/>
              <a:t>SPO DEKONTAMINASI KENDARAAN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54B96-715F-6FD4-2AB9-36C383AF3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482" y="1699206"/>
            <a:ext cx="10636469" cy="488027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b="1" dirty="0"/>
              <a:t>UMUM</a:t>
            </a:r>
            <a:r>
              <a:rPr lang="en-US" sz="2000" dirty="0"/>
              <a:t> (</a:t>
            </a:r>
            <a:r>
              <a:rPr lang="en-US" dirty="0"/>
              <a:t>SETIAP SELESAI MENGANTAR PASIEN)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Petugas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kebersihan</a:t>
            </a:r>
            <a:r>
              <a:rPr lang="en-US" sz="2000" dirty="0"/>
              <a:t> </a:t>
            </a:r>
            <a:r>
              <a:rPr lang="en-US" sz="2000" dirty="0" err="1"/>
              <a:t>tangan</a:t>
            </a:r>
            <a:endParaRPr lang="en-ID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Petugas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APD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sarung</a:t>
            </a:r>
            <a:r>
              <a:rPr lang="en-US" sz="2000" dirty="0"/>
              <a:t> </a:t>
            </a:r>
            <a:r>
              <a:rPr lang="en-US" sz="2000" dirty="0" err="1"/>
              <a:t>tangan</a:t>
            </a:r>
            <a:r>
              <a:rPr lang="en-US" sz="2000" dirty="0"/>
              <a:t> </a:t>
            </a:r>
            <a:r>
              <a:rPr lang="en-US" sz="2000" dirty="0" err="1"/>
              <a:t>rumah</a:t>
            </a:r>
            <a:r>
              <a:rPr lang="en-US" sz="2000" dirty="0"/>
              <a:t> </a:t>
            </a:r>
            <a:r>
              <a:rPr lang="en-US" sz="2000" dirty="0" err="1"/>
              <a:t>tangga</a:t>
            </a:r>
            <a:r>
              <a:rPr lang="en-US" sz="2000" dirty="0"/>
              <a:t>,</a:t>
            </a:r>
            <a:r>
              <a:rPr lang="en-ID" sz="2000" dirty="0"/>
              <a:t> </a:t>
            </a:r>
            <a:r>
              <a:rPr lang="en-US" sz="2000" dirty="0"/>
              <a:t>gown dan masker </a:t>
            </a:r>
            <a:r>
              <a:rPr lang="en-US" sz="2000" dirty="0" err="1"/>
              <a:t>bedah</a:t>
            </a:r>
            <a:r>
              <a:rPr lang="en-US" sz="2000" dirty="0"/>
              <a:t> </a:t>
            </a:r>
            <a:endParaRPr lang="en-ID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Usap</a:t>
            </a:r>
            <a:r>
              <a:rPr lang="en-US" sz="2000" dirty="0"/>
              <a:t> </a:t>
            </a:r>
            <a:r>
              <a:rPr lang="en-US" sz="2000" dirty="0" err="1"/>
              <a:t>permukaan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cairan</a:t>
            </a:r>
            <a:r>
              <a:rPr lang="en-US" sz="2000" dirty="0"/>
              <a:t> </a:t>
            </a:r>
            <a:r>
              <a:rPr lang="en-US" sz="2000" dirty="0" err="1"/>
              <a:t>disinfektan</a:t>
            </a:r>
            <a:r>
              <a:rPr lang="en-ID" sz="2000" dirty="0"/>
              <a:t> dan </a:t>
            </a:r>
            <a:r>
              <a:rPr lang="en-US" sz="2000" dirty="0" err="1"/>
              <a:t>keringkan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lap</a:t>
            </a:r>
            <a:r>
              <a:rPr lang="en-ID" sz="2000" dirty="0"/>
              <a:t> </a:t>
            </a:r>
            <a:r>
              <a:rPr lang="en-US" sz="2000" dirty="0" err="1"/>
              <a:t>kering</a:t>
            </a:r>
            <a:endParaRPr lang="en-ID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Lepas </a:t>
            </a:r>
            <a:r>
              <a:rPr lang="en-US" sz="2000" dirty="0" err="1"/>
              <a:t>sarung</a:t>
            </a:r>
            <a:r>
              <a:rPr lang="en-US" sz="2000" dirty="0"/>
              <a:t> </a:t>
            </a:r>
            <a:r>
              <a:rPr lang="en-US" sz="2000" dirty="0" err="1"/>
              <a:t>tangan</a:t>
            </a:r>
            <a:r>
              <a:rPr lang="en-US" sz="2000" dirty="0"/>
              <a:t> </a:t>
            </a:r>
            <a:r>
              <a:rPr lang="en-US" sz="2000" dirty="0" err="1"/>
              <a:t>masukan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ember </a:t>
            </a:r>
            <a:r>
              <a:rPr lang="en-US" sz="2000" dirty="0" err="1"/>
              <a:t>pencucian</a:t>
            </a:r>
            <a:r>
              <a:rPr lang="en-US" sz="2000" dirty="0"/>
              <a:t> dan </a:t>
            </a:r>
            <a:r>
              <a:rPr lang="en-US" sz="2000" dirty="0" err="1"/>
              <a:t>buang</a:t>
            </a:r>
            <a:r>
              <a:rPr lang="en-ID" sz="2000" dirty="0"/>
              <a:t> </a:t>
            </a:r>
            <a:r>
              <a:rPr lang="en-US" sz="2000" dirty="0"/>
              <a:t>masker </a:t>
            </a:r>
            <a:r>
              <a:rPr lang="en-US" sz="2000" dirty="0" err="1"/>
              <a:t>bedah</a:t>
            </a:r>
            <a:r>
              <a:rPr lang="en-US" sz="2000" dirty="0"/>
              <a:t> pada </a:t>
            </a:r>
            <a:r>
              <a:rPr lang="en-US" sz="2000" dirty="0" err="1"/>
              <a:t>tempat</a:t>
            </a:r>
            <a:r>
              <a:rPr lang="en-US" sz="2000" dirty="0"/>
              <a:t> </a:t>
            </a:r>
            <a:r>
              <a:rPr lang="en-US" sz="2000" dirty="0" err="1"/>
              <a:t>infeksius</a:t>
            </a:r>
            <a:r>
              <a:rPr lang="en-US" sz="2000" dirty="0"/>
              <a:t>, </a:t>
            </a:r>
            <a:r>
              <a:rPr lang="en-US" sz="2000" dirty="0" err="1"/>
              <a:t>petugas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kebersihan</a:t>
            </a:r>
            <a:r>
              <a:rPr lang="en-US" sz="2000" dirty="0"/>
              <a:t> </a:t>
            </a:r>
            <a:r>
              <a:rPr lang="en-US" sz="2000" dirty="0" err="1"/>
              <a:t>tangan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952931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115C3A-9C40-1195-6FD1-5B4BCB2B7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12289"/>
            <a:ext cx="6583680" cy="1232797"/>
          </a:xfrm>
        </p:spPr>
        <p:txBody>
          <a:bodyPr/>
          <a:lstStyle/>
          <a:p>
            <a:r>
              <a:rPr lang="en-US" dirty="0"/>
              <a:t>SPO DEKONTAMINASI KENDARAAN</a:t>
            </a:r>
            <a:endParaRPr lang="en-ID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80E1C5-1612-9C0A-B04C-EE947306D9E1}"/>
              </a:ext>
            </a:extLst>
          </p:cNvPr>
          <p:cNvSpPr txBox="1">
            <a:spLocks/>
          </p:cNvSpPr>
          <p:nvPr/>
        </p:nvSpPr>
        <p:spPr>
          <a:xfrm>
            <a:off x="998482" y="1545086"/>
            <a:ext cx="10636469" cy="5234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85000" lnSpcReduction="20000"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/>
              <a:t>KHUSUS</a:t>
            </a:r>
            <a:r>
              <a:rPr lang="en-US" sz="2600" dirty="0"/>
              <a:t> (TERKENA DARAH ATAU CAIRAN TUBUH)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/>
              <a:t>Petugas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kebersihan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endParaRPr lang="en-ID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/>
              <a:t>Petugas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APD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sarung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</a:t>
            </a:r>
            <a:r>
              <a:rPr lang="en-US" sz="2400" dirty="0" err="1"/>
              <a:t>rumah</a:t>
            </a:r>
            <a:r>
              <a:rPr lang="en-US" sz="2400" dirty="0"/>
              <a:t> </a:t>
            </a:r>
            <a:r>
              <a:rPr lang="en-US" sz="2400" dirty="0" err="1"/>
              <a:t>tangga</a:t>
            </a:r>
            <a:r>
              <a:rPr lang="en-US" sz="2400" dirty="0"/>
              <a:t>,</a:t>
            </a:r>
            <a:r>
              <a:rPr lang="en-ID" sz="2400" dirty="0"/>
              <a:t> </a:t>
            </a:r>
            <a:r>
              <a:rPr lang="en-US" sz="2400" dirty="0"/>
              <a:t>gown dan masker </a:t>
            </a:r>
            <a:r>
              <a:rPr lang="en-US" sz="2400" dirty="0" err="1"/>
              <a:t>bedah</a:t>
            </a:r>
            <a:r>
              <a:rPr lang="en-US" sz="2400" dirty="0"/>
              <a:t> </a:t>
            </a:r>
            <a:endParaRPr lang="en-ID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/>
              <a:t>Bersihkan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darah,cairan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dan </a:t>
            </a:r>
            <a:r>
              <a:rPr lang="en-US" sz="2400" dirty="0" err="1"/>
              <a:t>kotoran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air </a:t>
            </a:r>
            <a:r>
              <a:rPr lang="en-US" sz="2400" dirty="0" err="1"/>
              <a:t>mengalir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air </a:t>
            </a:r>
            <a:r>
              <a:rPr lang="en-US" sz="2400" dirty="0" err="1"/>
              <a:t>deterjen</a:t>
            </a:r>
            <a:r>
              <a:rPr lang="en-US" sz="2400" dirty="0"/>
              <a:t> pada </a:t>
            </a:r>
            <a:r>
              <a:rPr lang="en-US" sz="2400" dirty="0" err="1"/>
              <a:t>mobil</a:t>
            </a:r>
            <a:r>
              <a:rPr lang="en-US" sz="2400" dirty="0"/>
              <a:t> </a:t>
            </a:r>
            <a:r>
              <a:rPr lang="en-US" sz="2400" dirty="0" err="1"/>
              <a:t>ambulan</a:t>
            </a:r>
            <a:r>
              <a:rPr lang="en-US" sz="2400" dirty="0"/>
              <a:t> oleh</a:t>
            </a:r>
            <a:r>
              <a:rPr lang="en-ID" sz="2400" dirty="0"/>
              <a:t> </a:t>
            </a:r>
            <a:r>
              <a:rPr lang="en-US" sz="2400" dirty="0" err="1"/>
              <a:t>petugas</a:t>
            </a:r>
            <a:r>
              <a:rPr lang="en-US" sz="2400" dirty="0"/>
              <a:t>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bersih</a:t>
            </a:r>
            <a:endParaRPr lang="en-US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/>
              <a:t>Gunakan</a:t>
            </a:r>
            <a:r>
              <a:rPr lang="en-US" sz="2400" dirty="0"/>
              <a:t> </a:t>
            </a:r>
            <a:r>
              <a:rPr lang="en-US" sz="2400" dirty="0" err="1"/>
              <a:t>sikat</a:t>
            </a:r>
            <a:r>
              <a:rPr lang="en-US" sz="2400" dirty="0"/>
              <a:t> </a:t>
            </a:r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darah,cairan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dan </a:t>
            </a:r>
            <a:r>
              <a:rPr lang="en-US" sz="2400" dirty="0" err="1"/>
              <a:t>kotoran</a:t>
            </a:r>
            <a:r>
              <a:rPr lang="en-US" sz="2400" dirty="0"/>
              <a:t> yang </a:t>
            </a:r>
            <a:r>
              <a:rPr lang="en-US" sz="2400" dirty="0" err="1"/>
              <a:t>sulit</a:t>
            </a:r>
            <a:r>
              <a:rPr lang="en-US" sz="2400" dirty="0"/>
              <a:t> </a:t>
            </a:r>
            <a:r>
              <a:rPr lang="en-US" sz="2400" dirty="0" err="1"/>
              <a:t>dibersihkan</a:t>
            </a:r>
            <a:endParaRPr lang="en-ID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Bilas air </a:t>
            </a:r>
            <a:r>
              <a:rPr lang="en-US" sz="2400" dirty="0" err="1"/>
              <a:t>bersih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slang air </a:t>
            </a:r>
            <a:r>
              <a:rPr lang="en-US" sz="2400" dirty="0" err="1"/>
              <a:t>mengalir</a:t>
            </a:r>
            <a:endParaRPr lang="en-ID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/>
              <a:t>Usap</a:t>
            </a:r>
            <a:r>
              <a:rPr lang="en-US" sz="2400" dirty="0"/>
              <a:t> </a:t>
            </a:r>
            <a:r>
              <a:rPr lang="en-US" sz="2400" dirty="0" err="1"/>
              <a:t>permukaan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cairan</a:t>
            </a:r>
            <a:r>
              <a:rPr lang="en-US" sz="2400" dirty="0"/>
              <a:t> </a:t>
            </a:r>
            <a:r>
              <a:rPr lang="en-US" sz="2400" dirty="0" err="1"/>
              <a:t>disinfektan</a:t>
            </a:r>
            <a:endParaRPr lang="en-ID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/>
              <a:t>Cuci</a:t>
            </a:r>
            <a:r>
              <a:rPr lang="en-US" sz="2400" dirty="0"/>
              <a:t> </a:t>
            </a:r>
            <a:r>
              <a:rPr lang="en-US" sz="2400" dirty="0" err="1"/>
              <a:t>alat-alat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air </a:t>
            </a:r>
            <a:r>
              <a:rPr lang="en-US" sz="2400" dirty="0" err="1"/>
              <a:t>mengalir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ID" sz="2400" dirty="0"/>
              <a:t> </a:t>
            </a:r>
            <a:r>
              <a:rPr lang="en-US" sz="2400" dirty="0" err="1"/>
              <a:t>usap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disinfektan</a:t>
            </a:r>
            <a:r>
              <a:rPr lang="en-US" sz="2400" dirty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dikeringkan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lap</a:t>
            </a:r>
            <a:r>
              <a:rPr lang="en-ID" sz="2400" dirty="0"/>
              <a:t> </a:t>
            </a:r>
            <a:r>
              <a:rPr lang="en-US" sz="2400" dirty="0" err="1"/>
              <a:t>kering</a:t>
            </a:r>
            <a:endParaRPr lang="en-ID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Lepas </a:t>
            </a:r>
            <a:r>
              <a:rPr lang="en-US" sz="2400" dirty="0" err="1"/>
              <a:t>sarung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</a:t>
            </a:r>
            <a:r>
              <a:rPr lang="en-US" sz="2400" dirty="0" err="1"/>
              <a:t>masukan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ember </a:t>
            </a:r>
            <a:r>
              <a:rPr lang="en-US" sz="2400" dirty="0" err="1"/>
              <a:t>pencucian</a:t>
            </a:r>
            <a:r>
              <a:rPr lang="en-US" sz="2400" dirty="0"/>
              <a:t> dan </a:t>
            </a:r>
            <a:r>
              <a:rPr lang="en-US" sz="2400" dirty="0" err="1"/>
              <a:t>buang</a:t>
            </a:r>
            <a:r>
              <a:rPr lang="en-ID" sz="2400" dirty="0"/>
              <a:t> </a:t>
            </a:r>
            <a:r>
              <a:rPr lang="en-US" sz="2400" dirty="0"/>
              <a:t>masker </a:t>
            </a:r>
            <a:r>
              <a:rPr lang="en-US" sz="2400" dirty="0" err="1"/>
              <a:t>bedah</a:t>
            </a:r>
            <a:r>
              <a:rPr lang="en-US" sz="2400" dirty="0"/>
              <a:t> pada </a:t>
            </a:r>
            <a:r>
              <a:rPr lang="en-US" sz="2400" dirty="0" err="1"/>
              <a:t>tempat</a:t>
            </a:r>
            <a:r>
              <a:rPr lang="en-US" sz="2400" dirty="0"/>
              <a:t> </a:t>
            </a:r>
            <a:r>
              <a:rPr lang="en-US" sz="2400" dirty="0" err="1"/>
              <a:t>infeksius</a:t>
            </a:r>
            <a:r>
              <a:rPr lang="en-US" sz="2400" dirty="0"/>
              <a:t>, </a:t>
            </a:r>
            <a:r>
              <a:rPr lang="en-US" sz="2400" dirty="0" err="1"/>
              <a:t>petugas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kebersihan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22888864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{3208B665-BC1B-4DBF-A8C9-37E0D22EEAA3}TF8a9b5915-b8c7-461e-8cdd-693d48b5e32371f7b7e2_win32-4bf0b9a2ea37</Template>
  <TotalTime>203</TotalTime>
  <Words>441</Words>
  <Application>Microsoft Office PowerPoint</Application>
  <PresentationFormat>Widescreen</PresentationFormat>
  <Paragraphs>69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Sabon Next LT</vt:lpstr>
      <vt:lpstr>Wingdings</vt:lpstr>
      <vt:lpstr>Custom</vt:lpstr>
      <vt:lpstr>Penanganan pasien infeksius</vt:lpstr>
      <vt:lpstr>Pekerjaan beresiko  tertular penyakit</vt:lpstr>
      <vt:lpstr>tantangan</vt:lpstr>
      <vt:lpstr>Cara Melindungi diri kita</vt:lpstr>
      <vt:lpstr>Sumber infeksi</vt:lpstr>
      <vt:lpstr>KENALI resiko infeksi pada pasien kita</vt:lpstr>
      <vt:lpstr>PASTIKAN AMAN</vt:lpstr>
      <vt:lpstr>SPO DEKONTAMINASI KENDARAAN</vt:lpstr>
      <vt:lpstr>SPO DEKONTAMINASI KENDARAAN</vt:lpstr>
      <vt:lpstr>Alternatif Cairan desinfektan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hp_CND4331JDB@outlook.com</dc:creator>
  <cp:lastModifiedBy>hp_CND4331JDB@outlook.com</cp:lastModifiedBy>
  <cp:revision>1</cp:revision>
  <dcterms:created xsi:type="dcterms:W3CDTF">2025-09-24T03:33:19Z</dcterms:created>
  <dcterms:modified xsi:type="dcterms:W3CDTF">2025-09-27T13:03:34Z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